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3.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4.xml" ContentType="application/vnd.openxmlformats-officedocument.theme+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2" r:id="rId1"/>
    <p:sldMasterId id="2147483829" r:id="rId2"/>
    <p:sldMasterId id="2147483841" r:id="rId3"/>
    <p:sldMasterId id="2147483853" r:id="rId4"/>
    <p:sldMasterId id="2147483865" r:id="rId5"/>
  </p:sldMasterIdLst>
  <p:notesMasterIdLst>
    <p:notesMasterId r:id="rId24"/>
  </p:notesMasterIdLst>
  <p:sldIdLst>
    <p:sldId id="265" r:id="rId6"/>
    <p:sldId id="257" r:id="rId7"/>
    <p:sldId id="304" r:id="rId8"/>
    <p:sldId id="276" r:id="rId9"/>
    <p:sldId id="303" r:id="rId10"/>
    <p:sldId id="277" r:id="rId11"/>
    <p:sldId id="305" r:id="rId12"/>
    <p:sldId id="289" r:id="rId13"/>
    <p:sldId id="307" r:id="rId14"/>
    <p:sldId id="280" r:id="rId15"/>
    <p:sldId id="301" r:id="rId16"/>
    <p:sldId id="308" r:id="rId17"/>
    <p:sldId id="309" r:id="rId18"/>
    <p:sldId id="310" r:id="rId19"/>
    <p:sldId id="311" r:id="rId20"/>
    <p:sldId id="283" r:id="rId21"/>
    <p:sldId id="284" r:id="rId22"/>
    <p:sldId id="269"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6" d="100"/>
          <a:sy n="86" d="100"/>
        </p:scale>
        <p:origin x="562"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viewProps" Target="viewProps.xml"/><Relationship Id="rId3" Type="http://schemas.openxmlformats.org/officeDocument/2006/relationships/slideMaster" Target="slideMasters/slideMaster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notesMaster" Target="notesMasters/notesMaster1.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tableStyles" Target="tableStyles.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B90EAA7-F207-41E7-A739-7138975F8F56}" type="datetimeFigureOut">
              <a:rPr lang="en-IN" smtClean="0"/>
              <a:t>22-02-2021</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9F0B28-640B-4D72-B0C9-79CF9553490C}" type="slidenum">
              <a:rPr lang="en-IN" smtClean="0"/>
              <a:t>‹#›</a:t>
            </a:fld>
            <a:endParaRPr lang="en-IN"/>
          </a:p>
        </p:txBody>
      </p:sp>
    </p:spTree>
    <p:extLst>
      <p:ext uri="{BB962C8B-B14F-4D97-AF65-F5344CB8AC3E}">
        <p14:creationId xmlns:p14="http://schemas.microsoft.com/office/powerpoint/2010/main" val="725640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465526D0-A8B2-4D4A-BFFD-5D7EAE563A36}" type="datetime1">
              <a:rPr lang="en-IN" smtClean="0"/>
              <a:t>22-02-2021</a:t>
            </a:fld>
            <a:endParaRPr lang="en-IN"/>
          </a:p>
        </p:txBody>
      </p:sp>
      <p:sp>
        <p:nvSpPr>
          <p:cNvPr id="5" name="Footer Placeholder 4"/>
          <p:cNvSpPr>
            <a:spLocks noGrp="1"/>
          </p:cNvSpPr>
          <p:nvPr>
            <p:ph type="ftr" sz="quarter" idx="11"/>
          </p:nvPr>
        </p:nvSpPr>
        <p:spPr>
          <a:xfrm>
            <a:off x="2692397" y="5037663"/>
            <a:ext cx="5214635" cy="279400"/>
          </a:xfrm>
        </p:spPr>
        <p:txBody>
          <a:bodyPr/>
          <a:lstStyle/>
          <a:p>
            <a:endParaRPr lang="en-IN"/>
          </a:p>
        </p:txBody>
      </p:sp>
      <p:sp>
        <p:nvSpPr>
          <p:cNvPr id="6" name="Slide Number Placeholder 5"/>
          <p:cNvSpPr>
            <a:spLocks noGrp="1"/>
          </p:cNvSpPr>
          <p:nvPr>
            <p:ph type="sldNum" sz="quarter" idx="12"/>
          </p:nvPr>
        </p:nvSpPr>
        <p:spPr>
          <a:xfrm>
            <a:off x="8956900" y="5037663"/>
            <a:ext cx="551167" cy="279400"/>
          </a:xfrm>
        </p:spPr>
        <p:txBody>
          <a:bodyPr/>
          <a:lstStyle/>
          <a:p>
            <a:fld id="{3409287F-F6E5-4C05-A684-CA32AC885D5D}" type="slidenum">
              <a:rPr lang="en-IN" smtClean="0"/>
              <a:t>‹#›</a:t>
            </a:fld>
            <a:endParaRPr lang="en-IN"/>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111007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6654A81-691E-45F3-8546-2B25E2445C03}" type="datetime1">
              <a:rPr lang="en-IN" smtClean="0"/>
              <a:t>22-02-2021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409287F-F6E5-4C05-A684-CA32AC885D5D}" type="slidenum">
              <a:rPr lang="en-IN" smtClean="0"/>
              <a:t>‹#›</a:t>
            </a:fld>
            <a:endParaRPr lang="en-IN"/>
          </a:p>
        </p:txBody>
      </p:sp>
    </p:spTree>
    <p:extLst>
      <p:ext uri="{BB962C8B-B14F-4D97-AF65-F5344CB8AC3E}">
        <p14:creationId xmlns:p14="http://schemas.microsoft.com/office/powerpoint/2010/main" val="42038804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229F030-9DD7-41F2-AAF2-460AF41DBBC7}" type="datetime1">
              <a:rPr lang="en-IN" smtClean="0"/>
              <a:t>22-02-2021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409287F-F6E5-4C05-A684-CA32AC885D5D}" type="slidenum">
              <a:rPr lang="en-IN" smtClean="0"/>
              <a:t>‹#›</a:t>
            </a:fld>
            <a:endParaRPr lang="en-IN"/>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507640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8F1F434-CED2-4BCC-AE60-8170E10B0A56}" type="datetime1">
              <a:rPr lang="en-IN" smtClean="0"/>
              <a:t>22-02-2021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409287F-F6E5-4C05-A684-CA32AC885D5D}" type="slidenum">
              <a:rPr lang="en-IN" smtClean="0"/>
              <a:t>‹#›</a:t>
            </a:fld>
            <a:endParaRPr lang="en-IN"/>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042683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AF90A15-67BE-4861-8DFA-5FFE11BCE0DB}" type="datetime1">
              <a:rPr lang="en-IN" smtClean="0"/>
              <a:t>22-02-2021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409287F-F6E5-4C05-A684-CA32AC885D5D}" type="slidenum">
              <a:rPr lang="en-IN" smtClean="0"/>
              <a:t>‹#›</a:t>
            </a:fld>
            <a:endParaRPr lang="en-IN"/>
          </a:p>
        </p:txBody>
      </p:sp>
    </p:spTree>
    <p:extLst>
      <p:ext uri="{BB962C8B-B14F-4D97-AF65-F5344CB8AC3E}">
        <p14:creationId xmlns:p14="http://schemas.microsoft.com/office/powerpoint/2010/main" val="417051410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5C48449-E95D-4448-BB96-A5418EEBD7DD}" type="datetime1">
              <a:rPr lang="en-IN" smtClean="0"/>
              <a:t>22-02-2021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409287F-F6E5-4C05-A684-CA32AC885D5D}" type="slidenum">
              <a:rPr lang="en-IN" smtClean="0"/>
              <a:t>‹#›</a:t>
            </a:fld>
            <a:endParaRPr lang="en-IN"/>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294396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E47BBB-45B8-4393-B8DD-456FC44399AC}" type="datetime1">
              <a:rPr lang="en-IN" smtClean="0"/>
              <a:t>22-02-2021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409287F-F6E5-4C05-A684-CA32AC885D5D}" type="slidenum">
              <a:rPr lang="en-IN" smtClean="0"/>
              <a:t>‹#›</a:t>
            </a:fld>
            <a:endParaRPr lang="en-IN"/>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870957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6BB0A50-4826-40A2-87C5-95E83021D8AC}" type="datetime1">
              <a:rPr lang="en-IN" smtClean="0"/>
              <a:t>22-02-2021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409287F-F6E5-4C05-A684-CA32AC885D5D}" type="slidenum">
              <a:rPr lang="en-IN" smtClean="0"/>
              <a:t>‹#›</a:t>
            </a:fld>
            <a:endParaRPr lang="en-IN"/>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2823472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6691D07-E586-40EB-9E47-B1D2CBB3E368}" type="datetime1">
              <a:rPr lang="en-IN" smtClean="0"/>
              <a:t>22-02-2021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409287F-F6E5-4C05-A684-CA32AC885D5D}" type="slidenum">
              <a:rPr lang="en-IN" smtClean="0"/>
              <a:t>‹#›</a:t>
            </a:fld>
            <a:endParaRPr lang="en-IN"/>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7014436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BC34771D-F64D-43BE-B073-B0E2D66D18FB}" type="datetime1">
              <a:rPr lang="en-IN" smtClean="0"/>
              <a:t>22-02-2021</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3409287F-F6E5-4C05-A684-CA32AC885D5D}" type="slidenum">
              <a:rPr lang="en-IN" smtClean="0"/>
              <a:t>‹#›</a:t>
            </a:fld>
            <a:endParaRPr lang="en-IN"/>
          </a:p>
        </p:txBody>
      </p:sp>
    </p:spTree>
    <p:extLst>
      <p:ext uri="{BB962C8B-B14F-4D97-AF65-F5344CB8AC3E}">
        <p14:creationId xmlns:p14="http://schemas.microsoft.com/office/powerpoint/2010/main" val="55950759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DFB82D0-FEA6-487E-ABAE-AA8871DFCC4D}" type="datetime1">
              <a:rPr lang="en-IN" smtClean="0"/>
              <a:t>22-02-2021</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3409287F-F6E5-4C05-A684-CA32AC885D5D}" type="slidenum">
              <a:rPr lang="en-IN" smtClean="0"/>
              <a:t>‹#›</a:t>
            </a:fld>
            <a:endParaRPr lang="en-IN"/>
          </a:p>
        </p:txBody>
      </p:sp>
    </p:spTree>
    <p:extLst>
      <p:ext uri="{BB962C8B-B14F-4D97-AF65-F5344CB8AC3E}">
        <p14:creationId xmlns:p14="http://schemas.microsoft.com/office/powerpoint/2010/main" val="6947104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6B91CA0-C424-4843-84D2-97CFF98A7AD0}" type="datetime1">
              <a:rPr lang="en-IN" smtClean="0"/>
              <a:t>22-02-2021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409287F-F6E5-4C05-A684-CA32AC885D5D}" type="slidenum">
              <a:rPr lang="en-IN" smtClean="0"/>
              <a:t>‹#›</a:t>
            </a:fld>
            <a:endParaRPr lang="en-IN"/>
          </a:p>
        </p:txBody>
      </p:sp>
    </p:spTree>
    <p:extLst>
      <p:ext uri="{BB962C8B-B14F-4D97-AF65-F5344CB8AC3E}">
        <p14:creationId xmlns:p14="http://schemas.microsoft.com/office/powerpoint/2010/main" val="77619315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B2678B2C-DA8B-4C95-8E04-D8D3F5A8BB43}" type="datetime1">
              <a:rPr lang="en-IN" smtClean="0"/>
              <a:t>22-02-2021</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3409287F-F6E5-4C05-A684-CA32AC885D5D}" type="slidenum">
              <a:rPr lang="en-IN" smtClean="0"/>
              <a:t>‹#›</a:t>
            </a:fld>
            <a:endParaRPr lang="en-IN"/>
          </a:p>
        </p:txBody>
      </p:sp>
    </p:spTree>
    <p:extLst>
      <p:ext uri="{BB962C8B-B14F-4D97-AF65-F5344CB8AC3E}">
        <p14:creationId xmlns:p14="http://schemas.microsoft.com/office/powerpoint/2010/main" val="5559195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6E8DA0C9-D981-495D-A7F6-6C791E41BDBB}" type="datetime1">
              <a:rPr lang="en-IN" smtClean="0"/>
              <a:t>22-02-2021</a:t>
            </a:fld>
            <a:endParaRPr lang="en-IN"/>
          </a:p>
        </p:txBody>
      </p:sp>
      <p:sp>
        <p:nvSpPr>
          <p:cNvPr id="9" name="Footer Placeholder 8"/>
          <p:cNvSpPr>
            <a:spLocks noGrp="1"/>
          </p:cNvSpPr>
          <p:nvPr>
            <p:ph type="ftr" sz="quarter" idx="11"/>
          </p:nvPr>
        </p:nvSpPr>
        <p:spPr/>
        <p:txBody>
          <a:bodyPr/>
          <a:lstStyle/>
          <a:p>
            <a:endParaRPr lang="en-IN"/>
          </a:p>
        </p:txBody>
      </p:sp>
      <p:sp>
        <p:nvSpPr>
          <p:cNvPr id="10" name="Slide Number Placeholder 9"/>
          <p:cNvSpPr>
            <a:spLocks noGrp="1"/>
          </p:cNvSpPr>
          <p:nvPr>
            <p:ph type="sldNum" sz="quarter" idx="12"/>
          </p:nvPr>
        </p:nvSpPr>
        <p:spPr/>
        <p:txBody>
          <a:bodyPr/>
          <a:lstStyle/>
          <a:p>
            <a:fld id="{3409287F-F6E5-4C05-A684-CA32AC885D5D}" type="slidenum">
              <a:rPr lang="en-IN" smtClean="0"/>
              <a:t>‹#›</a:t>
            </a:fld>
            <a:endParaRPr lang="en-IN"/>
          </a:p>
        </p:txBody>
      </p:sp>
    </p:spTree>
    <p:extLst>
      <p:ext uri="{BB962C8B-B14F-4D97-AF65-F5344CB8AC3E}">
        <p14:creationId xmlns:p14="http://schemas.microsoft.com/office/powerpoint/2010/main" val="132481770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6989D6BF-F7D7-4BA5-AA8F-81F3D0509C2C}" type="datetime1">
              <a:rPr lang="en-IN" smtClean="0"/>
              <a:t>22-02-2021</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3409287F-F6E5-4C05-A684-CA32AC885D5D}" type="slidenum">
              <a:rPr lang="en-IN" smtClean="0"/>
              <a:t>‹#›</a:t>
            </a:fld>
            <a:endParaRPr lang="en-IN"/>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3173758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417EA76-FA75-4649-8F44-C03D848761EA}" type="datetime1">
              <a:rPr lang="en-IN" smtClean="0"/>
              <a:t>22-02-2021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3409287F-F6E5-4C05-A684-CA32AC885D5D}" type="slidenum">
              <a:rPr lang="en-IN" smtClean="0"/>
              <a:t>‹#›</a:t>
            </a:fld>
            <a:endParaRPr lang="en-IN"/>
          </a:p>
        </p:txBody>
      </p:sp>
    </p:spTree>
    <p:extLst>
      <p:ext uri="{BB962C8B-B14F-4D97-AF65-F5344CB8AC3E}">
        <p14:creationId xmlns:p14="http://schemas.microsoft.com/office/powerpoint/2010/main" val="122231127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C78D7E8-44AD-4C6E-8B71-272597D6409B}" type="datetime1">
              <a:rPr lang="en-IN" smtClean="0"/>
              <a:t>22-02-2021</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3409287F-F6E5-4C05-A684-CA32AC885D5D}" type="slidenum">
              <a:rPr lang="en-IN" smtClean="0"/>
              <a:t>‹#›</a:t>
            </a:fld>
            <a:endParaRPr lang="en-IN"/>
          </a:p>
        </p:txBody>
      </p:sp>
    </p:spTree>
    <p:extLst>
      <p:ext uri="{BB962C8B-B14F-4D97-AF65-F5344CB8AC3E}">
        <p14:creationId xmlns:p14="http://schemas.microsoft.com/office/powerpoint/2010/main" val="231687316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p:cNvSpPr>
            <a:spLocks noGrp="1"/>
          </p:cNvSpPr>
          <p:nvPr>
            <p:ph type="dt" sz="half" idx="10"/>
          </p:nvPr>
        </p:nvSpPr>
        <p:spPr/>
        <p:txBody>
          <a:bodyPr/>
          <a:lstStyle/>
          <a:p>
            <a:fld id="{FA2F411C-2C8F-4113-B4D5-C12642172057}" type="datetime1">
              <a:rPr lang="en-IN" smtClean="0"/>
              <a:t>22-02-2021</a:t>
            </a:fld>
            <a:endParaRPr lang="en-IN"/>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IN"/>
          </a:p>
        </p:txBody>
      </p:sp>
      <p:sp>
        <p:nvSpPr>
          <p:cNvPr id="11" name="Slide Number Placeholder 10"/>
          <p:cNvSpPr>
            <a:spLocks noGrp="1"/>
          </p:cNvSpPr>
          <p:nvPr>
            <p:ph type="sldNum" sz="quarter" idx="12"/>
          </p:nvPr>
        </p:nvSpPr>
        <p:spPr/>
        <p:txBody>
          <a:bodyPr/>
          <a:lstStyle/>
          <a:p>
            <a:fld id="{3409287F-F6E5-4C05-A684-CA32AC885D5D}" type="slidenum">
              <a:rPr lang="en-IN" smtClean="0"/>
              <a:t>‹#›</a:t>
            </a:fld>
            <a:endParaRPr lang="en-IN"/>
          </a:p>
        </p:txBody>
      </p:sp>
    </p:spTree>
    <p:extLst>
      <p:ext uri="{BB962C8B-B14F-4D97-AF65-F5344CB8AC3E}">
        <p14:creationId xmlns:p14="http://schemas.microsoft.com/office/powerpoint/2010/main" val="242251868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29397391-794B-451E-99AD-07B8579F5D35}" type="datetime1">
              <a:rPr lang="en-IN" smtClean="0"/>
              <a:t>22-02-2021</a:t>
            </a:fld>
            <a:endParaRPr lang="en-IN"/>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IN"/>
          </a:p>
        </p:txBody>
      </p:sp>
      <p:sp>
        <p:nvSpPr>
          <p:cNvPr id="10" name="Slide Number Placeholder 9"/>
          <p:cNvSpPr>
            <a:spLocks noGrp="1"/>
          </p:cNvSpPr>
          <p:nvPr>
            <p:ph type="sldNum" sz="quarter" idx="12"/>
          </p:nvPr>
        </p:nvSpPr>
        <p:spPr/>
        <p:txBody>
          <a:bodyPr/>
          <a:lstStyle/>
          <a:p>
            <a:fld id="{3409287F-F6E5-4C05-A684-CA32AC885D5D}" type="slidenum">
              <a:rPr lang="en-IN" smtClean="0"/>
              <a:t>‹#›</a:t>
            </a:fld>
            <a:endParaRPr lang="en-IN"/>
          </a:p>
        </p:txBody>
      </p:sp>
    </p:spTree>
    <p:extLst>
      <p:ext uri="{BB962C8B-B14F-4D97-AF65-F5344CB8AC3E}">
        <p14:creationId xmlns:p14="http://schemas.microsoft.com/office/powerpoint/2010/main" val="198959800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360CF7C-CBED-4158-A780-2C976FFAF1D6}" type="datetime1">
              <a:rPr lang="en-IN" smtClean="0"/>
              <a:t>22-02-2021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409287F-F6E5-4C05-A684-CA32AC885D5D}" type="slidenum">
              <a:rPr lang="en-IN" smtClean="0"/>
              <a:t>‹#›</a:t>
            </a:fld>
            <a:endParaRPr lang="en-IN"/>
          </a:p>
        </p:txBody>
      </p:sp>
    </p:spTree>
    <p:extLst>
      <p:ext uri="{BB962C8B-B14F-4D97-AF65-F5344CB8AC3E}">
        <p14:creationId xmlns:p14="http://schemas.microsoft.com/office/powerpoint/2010/main" val="213902551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0955C7C-B3B9-4413-AFF8-42F200C84A24}" type="datetime1">
              <a:rPr lang="en-IN" smtClean="0"/>
              <a:t>22-02-2021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409287F-F6E5-4C05-A684-CA32AC885D5D}" type="slidenum">
              <a:rPr lang="en-IN" smtClean="0"/>
              <a:t>‹#›</a:t>
            </a:fld>
            <a:endParaRPr lang="en-IN"/>
          </a:p>
        </p:txBody>
      </p:sp>
    </p:spTree>
    <p:extLst>
      <p:ext uri="{BB962C8B-B14F-4D97-AF65-F5344CB8AC3E}">
        <p14:creationId xmlns:p14="http://schemas.microsoft.com/office/powerpoint/2010/main" val="375811847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6DFEF01-A7D3-49B1-B149-C38DB84F96AC}" type="datetime1">
              <a:rPr lang="en-IN" smtClean="0"/>
              <a:t>22-02-2021</a:t>
            </a:fld>
            <a:endParaRPr lang="en-IN"/>
          </a:p>
        </p:txBody>
      </p:sp>
      <p:sp>
        <p:nvSpPr>
          <p:cNvPr id="5" name="Footer Placeholder 4"/>
          <p:cNvSpPr>
            <a:spLocks noGrp="1"/>
          </p:cNvSpPr>
          <p:nvPr>
            <p:ph type="ftr" sz="quarter" idx="11"/>
          </p:nvPr>
        </p:nvSpPr>
        <p:spPr>
          <a:xfrm>
            <a:off x="2416500" y="329307"/>
            <a:ext cx="4973915" cy="309201"/>
          </a:xfrm>
        </p:spPr>
        <p:txBody>
          <a:bodyPr/>
          <a:lstStyle/>
          <a:p>
            <a:endParaRPr lang="en-IN"/>
          </a:p>
        </p:txBody>
      </p:sp>
      <p:sp>
        <p:nvSpPr>
          <p:cNvPr id="6" name="Slide Number Placeholder 5"/>
          <p:cNvSpPr>
            <a:spLocks noGrp="1"/>
          </p:cNvSpPr>
          <p:nvPr>
            <p:ph type="sldNum" sz="quarter" idx="12"/>
          </p:nvPr>
        </p:nvSpPr>
        <p:spPr>
          <a:xfrm>
            <a:off x="1437664" y="798973"/>
            <a:ext cx="811019" cy="503578"/>
          </a:xfrm>
        </p:spPr>
        <p:txBody>
          <a:bodyPr/>
          <a:lstStyle/>
          <a:p>
            <a:fld id="{3409287F-F6E5-4C05-A684-CA32AC885D5D}" type="slidenum">
              <a:rPr lang="en-IN" smtClean="0"/>
              <a:t>‹#›</a:t>
            </a:fld>
            <a:endParaRPr lang="en-IN"/>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0571014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20019E2-F67A-446F-9752-CD503D964953}" type="datetime1">
              <a:rPr lang="en-IN" smtClean="0"/>
              <a:t>22-02-2021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409287F-F6E5-4C05-A684-CA32AC885D5D}" type="slidenum">
              <a:rPr lang="en-IN" smtClean="0"/>
              <a:t>‹#›</a:t>
            </a:fld>
            <a:endParaRPr lang="en-IN"/>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8417455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9236610-837B-4847-9B4E-F188425F92F7}" type="datetime1">
              <a:rPr lang="en-IN" smtClean="0"/>
              <a:t>22-02-2021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409287F-F6E5-4C05-A684-CA32AC885D5D}" type="slidenum">
              <a:rPr lang="en-IN" smtClean="0"/>
              <a:t>‹#›</a:t>
            </a:fld>
            <a:endParaRPr lang="en-IN"/>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86415776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CAABF5D-B02D-4994-8842-882A51E94AF4}" type="datetime1">
              <a:rPr lang="en-IN" smtClean="0"/>
              <a:t>22-02-2021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409287F-F6E5-4C05-A684-CA32AC885D5D}" type="slidenum">
              <a:rPr lang="en-IN" smtClean="0"/>
              <a:t>‹#›</a:t>
            </a:fld>
            <a:endParaRPr lang="en-IN"/>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60451281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9C8593B-9FF2-4C42-820A-2518DAC6711E}" type="datetime1">
              <a:rPr lang="en-IN" smtClean="0"/>
              <a:t>22-02-2021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409287F-F6E5-4C05-A684-CA32AC885D5D}" type="slidenum">
              <a:rPr lang="en-IN" smtClean="0"/>
              <a:t>‹#›</a:t>
            </a:fld>
            <a:endParaRPr lang="en-IN"/>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27853891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63C32C5-399A-436F-9595-80E9ED557711}" type="datetime1">
              <a:rPr lang="en-IN" smtClean="0"/>
              <a:t>22-02-2021</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3409287F-F6E5-4C05-A684-CA32AC885D5D}" type="slidenum">
              <a:rPr lang="en-IN" smtClean="0"/>
              <a:t>‹#›</a:t>
            </a:fld>
            <a:endParaRPr lang="en-IN"/>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67218353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94A1D47-9A28-4214-938D-D61A981B1B47}" type="datetime1">
              <a:rPr lang="en-IN" smtClean="0"/>
              <a:t>22-02-2021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3409287F-F6E5-4C05-A684-CA32AC885D5D}" type="slidenum">
              <a:rPr lang="en-IN" smtClean="0"/>
              <a:t>‹#›</a:t>
            </a:fld>
            <a:endParaRPr lang="en-IN"/>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24256054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16419F7-B680-4A30-A8B1-85545BD38865}" type="datetime1">
              <a:rPr lang="en-IN" smtClean="0"/>
              <a:t>22-02-2021</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3409287F-F6E5-4C05-A684-CA32AC885D5D}" type="slidenum">
              <a:rPr lang="en-IN" smtClean="0"/>
              <a:t>‹#›</a:t>
            </a:fld>
            <a:endParaRPr lang="en-IN"/>
          </a:p>
        </p:txBody>
      </p:sp>
    </p:spTree>
    <p:extLst>
      <p:ext uri="{BB962C8B-B14F-4D97-AF65-F5344CB8AC3E}">
        <p14:creationId xmlns:p14="http://schemas.microsoft.com/office/powerpoint/2010/main" val="174232827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434C7F5-1ED1-44BB-833D-B22FC08294DB}" type="datetime1">
              <a:rPr lang="en-IN" smtClean="0"/>
              <a:t>22-02-2021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409287F-F6E5-4C05-A684-CA32AC885D5D}" type="slidenum">
              <a:rPr lang="en-IN" smtClean="0"/>
              <a:t>‹#›</a:t>
            </a:fld>
            <a:endParaRPr lang="en-IN"/>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42116336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D495564D-558E-4F7E-9108-EC3B1743119C}" type="datetime1">
              <a:rPr lang="en-IN" smtClean="0"/>
              <a:t>22-02-2021</a:t>
            </a:fld>
            <a:endParaRPr lang="en-IN"/>
          </a:p>
        </p:txBody>
      </p:sp>
      <p:sp>
        <p:nvSpPr>
          <p:cNvPr id="6" name="Footer Placeholder 5"/>
          <p:cNvSpPr>
            <a:spLocks noGrp="1"/>
          </p:cNvSpPr>
          <p:nvPr>
            <p:ph type="ftr" sz="quarter" idx="11"/>
          </p:nvPr>
        </p:nvSpPr>
        <p:spPr>
          <a:xfrm>
            <a:off x="1447382" y="318640"/>
            <a:ext cx="5541004" cy="320931"/>
          </a:xfrm>
        </p:spPr>
        <p:txBody>
          <a:bodyPr/>
          <a:lstStyle/>
          <a:p>
            <a:endParaRPr lang="en-IN"/>
          </a:p>
        </p:txBody>
      </p:sp>
      <p:sp>
        <p:nvSpPr>
          <p:cNvPr id="7" name="Slide Number Placeholder 6"/>
          <p:cNvSpPr>
            <a:spLocks noGrp="1"/>
          </p:cNvSpPr>
          <p:nvPr>
            <p:ph type="sldNum" sz="quarter" idx="12"/>
          </p:nvPr>
        </p:nvSpPr>
        <p:spPr/>
        <p:txBody>
          <a:bodyPr/>
          <a:lstStyle/>
          <a:p>
            <a:fld id="{3409287F-F6E5-4C05-A684-CA32AC885D5D}" type="slidenum">
              <a:rPr lang="en-IN" smtClean="0"/>
              <a:t>‹#›</a:t>
            </a:fld>
            <a:endParaRPr lang="en-IN"/>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13512229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9AD160C-A317-4A39-A0AA-9624F08F7491}" type="datetime1">
              <a:rPr lang="en-IN" smtClean="0"/>
              <a:t>22-02-2021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409287F-F6E5-4C05-A684-CA32AC885D5D}" type="slidenum">
              <a:rPr lang="en-IN" smtClean="0"/>
              <a:t>‹#›</a:t>
            </a:fld>
            <a:endParaRPr lang="en-IN"/>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37232366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3EF0820-08C5-479D-A355-F7389DC0481D}" type="datetime1">
              <a:rPr lang="en-IN" smtClean="0"/>
              <a:t>22-02-2021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409287F-F6E5-4C05-A684-CA32AC885D5D}" type="slidenum">
              <a:rPr lang="en-IN" smtClean="0"/>
              <a:t>‹#›</a:t>
            </a:fld>
            <a:endParaRPr lang="en-IN"/>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9614593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769FE95-7491-4A5B-A8D6-53F53343ECBD}" type="datetime1">
              <a:rPr lang="en-IN" smtClean="0"/>
              <a:t>22-02-2021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409287F-F6E5-4C05-A684-CA32AC885D5D}" type="slidenum">
              <a:rPr lang="en-IN" smtClean="0"/>
              <a:t>‹#›</a:t>
            </a:fld>
            <a:endParaRPr lang="en-IN"/>
          </a:p>
        </p:txBody>
      </p:sp>
    </p:spTree>
    <p:extLst>
      <p:ext uri="{BB962C8B-B14F-4D97-AF65-F5344CB8AC3E}">
        <p14:creationId xmlns:p14="http://schemas.microsoft.com/office/powerpoint/2010/main" val="36023753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B5CC32F-CCBB-48B4-A100-D6FE51879516}" type="datetime1">
              <a:rPr lang="en-IN" smtClean="0"/>
              <a:t>22-02-2021</a:t>
            </a:fld>
            <a:endParaRPr lang="en-IN"/>
          </a:p>
        </p:txBody>
      </p:sp>
      <p:sp>
        <p:nvSpPr>
          <p:cNvPr id="5" name="Footer Placeholder 4"/>
          <p:cNvSpPr>
            <a:spLocks noGrp="1"/>
          </p:cNvSpPr>
          <p:nvPr>
            <p:ph type="ftr" sz="quarter" idx="11"/>
          </p:nvPr>
        </p:nvSpPr>
        <p:spPr>
          <a:xfrm>
            <a:off x="2416500" y="329307"/>
            <a:ext cx="4973915" cy="309201"/>
          </a:xfrm>
        </p:spPr>
        <p:txBody>
          <a:bodyPr/>
          <a:lstStyle/>
          <a:p>
            <a:endParaRPr lang="en-IN"/>
          </a:p>
        </p:txBody>
      </p:sp>
      <p:sp>
        <p:nvSpPr>
          <p:cNvPr id="6" name="Slide Number Placeholder 5"/>
          <p:cNvSpPr>
            <a:spLocks noGrp="1"/>
          </p:cNvSpPr>
          <p:nvPr>
            <p:ph type="sldNum" sz="quarter" idx="12"/>
          </p:nvPr>
        </p:nvSpPr>
        <p:spPr>
          <a:xfrm>
            <a:off x="1437664" y="798973"/>
            <a:ext cx="811019" cy="503578"/>
          </a:xfrm>
        </p:spPr>
        <p:txBody>
          <a:bodyPr/>
          <a:lstStyle/>
          <a:p>
            <a:fld id="{3409287F-F6E5-4C05-A684-CA32AC885D5D}" type="slidenum">
              <a:rPr lang="en-IN" smtClean="0"/>
              <a:t>‹#›</a:t>
            </a:fld>
            <a:endParaRPr lang="en-IN"/>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615313440"/>
      </p:ext>
    </p:extLst>
  </p:cSld>
  <p:clrMapOvr>
    <a:masterClrMapping/>
  </p:clrMapOvr>
  <p:extLst>
    <p:ext uri="{DCECCB84-F9BA-43D5-87BE-67443E8EF086}">
      <p15:sldGuideLst xmlns:p15="http://schemas.microsoft.com/office/powerpoint/2012/main"/>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394541A-067C-47FB-B205-BC77D3B99176}" type="datetime1">
              <a:rPr lang="en-IN" smtClean="0"/>
              <a:t>22-02-2021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409287F-F6E5-4C05-A684-CA32AC885D5D}" type="slidenum">
              <a:rPr lang="en-IN" smtClean="0"/>
              <a:t>‹#›</a:t>
            </a:fld>
            <a:endParaRPr lang="en-IN"/>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0715233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C32EEE-1AF6-4EBF-99B8-3B4CA0380A1D}" type="datetime1">
              <a:rPr lang="en-IN" smtClean="0"/>
              <a:t>22-02-2021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409287F-F6E5-4C05-A684-CA32AC885D5D}" type="slidenum">
              <a:rPr lang="en-IN" smtClean="0"/>
              <a:t>‹#›</a:t>
            </a:fld>
            <a:endParaRPr lang="en-IN"/>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48018868"/>
      </p:ext>
    </p:extLst>
  </p:cSld>
  <p:clrMapOvr>
    <a:masterClrMapping/>
  </p:clrMapOvr>
  <p:extLst>
    <p:ext uri="{DCECCB84-F9BA-43D5-87BE-67443E8EF086}">
      <p15:sldGuideLst xmlns:p15="http://schemas.microsoft.com/office/powerpoint/2012/main"/>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1D70BF-4ECB-4C6E-AD00-DA734C9C676A}" type="datetime1">
              <a:rPr lang="en-IN" smtClean="0"/>
              <a:t>22-02-2021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409287F-F6E5-4C05-A684-CA32AC885D5D}" type="slidenum">
              <a:rPr lang="en-IN" smtClean="0"/>
              <a:t>‹#›</a:t>
            </a:fld>
            <a:endParaRPr lang="en-IN"/>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48056181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3501333-02BB-48E8-BB9B-A85D960DF48D}" type="datetime1">
              <a:rPr lang="en-IN" smtClean="0"/>
              <a:t>22-02-2021</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3409287F-F6E5-4C05-A684-CA32AC885D5D}" type="slidenum">
              <a:rPr lang="en-IN" smtClean="0"/>
              <a:t>‹#›</a:t>
            </a:fld>
            <a:endParaRPr lang="en-IN"/>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90789450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FBE4222-9B02-4A6E-B37B-883D52380D20}" type="datetime1">
              <a:rPr lang="en-IN" smtClean="0"/>
              <a:t>22-02-2021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3409287F-F6E5-4C05-A684-CA32AC885D5D}" type="slidenum">
              <a:rPr lang="en-IN" smtClean="0"/>
              <a:t>‹#›</a:t>
            </a:fld>
            <a:endParaRPr lang="en-IN"/>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72105815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069BFA2-3D48-4F77-A81E-24CDB8B89C24}" type="datetime1">
              <a:rPr lang="en-IN" smtClean="0"/>
              <a:t>22-02-2021</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3409287F-F6E5-4C05-A684-CA32AC885D5D}" type="slidenum">
              <a:rPr lang="en-IN" smtClean="0"/>
              <a:t>‹#›</a:t>
            </a:fld>
            <a:endParaRPr lang="en-IN"/>
          </a:p>
        </p:txBody>
      </p:sp>
    </p:spTree>
    <p:extLst>
      <p:ext uri="{BB962C8B-B14F-4D97-AF65-F5344CB8AC3E}">
        <p14:creationId xmlns:p14="http://schemas.microsoft.com/office/powerpoint/2010/main" val="291496429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E93CC39-5E55-4DF5-93E5-DE2981F27D94}" type="datetime1">
              <a:rPr lang="en-IN" smtClean="0"/>
              <a:t>22-02-2021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409287F-F6E5-4C05-A684-CA32AC885D5D}" type="slidenum">
              <a:rPr lang="en-IN" smtClean="0"/>
              <a:t>‹#›</a:t>
            </a:fld>
            <a:endParaRPr lang="en-IN"/>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00801137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28EB34B9-B8A8-4B1C-A659-EF8C6DAADB35}" type="datetime1">
              <a:rPr lang="en-IN" smtClean="0"/>
              <a:t>22-02-2021</a:t>
            </a:fld>
            <a:endParaRPr lang="en-IN"/>
          </a:p>
        </p:txBody>
      </p:sp>
      <p:sp>
        <p:nvSpPr>
          <p:cNvPr id="6" name="Footer Placeholder 5"/>
          <p:cNvSpPr>
            <a:spLocks noGrp="1"/>
          </p:cNvSpPr>
          <p:nvPr>
            <p:ph type="ftr" sz="quarter" idx="11"/>
          </p:nvPr>
        </p:nvSpPr>
        <p:spPr>
          <a:xfrm>
            <a:off x="1447382" y="318640"/>
            <a:ext cx="5541004" cy="320931"/>
          </a:xfrm>
        </p:spPr>
        <p:txBody>
          <a:bodyPr/>
          <a:lstStyle/>
          <a:p>
            <a:endParaRPr lang="en-IN"/>
          </a:p>
        </p:txBody>
      </p:sp>
      <p:sp>
        <p:nvSpPr>
          <p:cNvPr id="7" name="Slide Number Placeholder 6"/>
          <p:cNvSpPr>
            <a:spLocks noGrp="1"/>
          </p:cNvSpPr>
          <p:nvPr>
            <p:ph type="sldNum" sz="quarter" idx="12"/>
          </p:nvPr>
        </p:nvSpPr>
        <p:spPr/>
        <p:txBody>
          <a:bodyPr/>
          <a:lstStyle/>
          <a:p>
            <a:fld id="{3409287F-F6E5-4C05-A684-CA32AC885D5D}" type="slidenum">
              <a:rPr lang="en-IN" smtClean="0"/>
              <a:t>‹#›</a:t>
            </a:fld>
            <a:endParaRPr lang="en-IN"/>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33446263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DEEE0F5-1AA9-4FEF-A222-E53C90E96F25}" type="datetime1">
              <a:rPr lang="en-IN" smtClean="0"/>
              <a:t>22-02-2021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409287F-F6E5-4C05-A684-CA32AC885D5D}" type="slidenum">
              <a:rPr lang="en-IN" smtClean="0"/>
              <a:t>‹#›</a:t>
            </a:fld>
            <a:endParaRPr lang="en-IN"/>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8656282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F17B1BB-2859-4800-B85E-794C673682F7}" type="datetime1">
              <a:rPr lang="en-IN" smtClean="0"/>
              <a:t>22-02-2021</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3409287F-F6E5-4C05-A684-CA32AC885D5D}" type="slidenum">
              <a:rPr lang="en-IN" smtClean="0"/>
              <a:t>‹#›</a:t>
            </a:fld>
            <a:endParaRPr lang="en-IN"/>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1952156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2FAA592-C4CA-4B09-A1B6-0DF19929E305}" type="datetime1">
              <a:rPr lang="en-IN" smtClean="0"/>
              <a:t>22-02-2021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409287F-F6E5-4C05-A684-CA32AC885D5D}" type="slidenum">
              <a:rPr lang="en-IN" smtClean="0"/>
              <a:t>‹#›</a:t>
            </a:fld>
            <a:endParaRPr lang="en-IN"/>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6900093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A5B06BD-00C5-4758-8B0D-23C229336C76}" type="datetime1">
              <a:rPr lang="en-IN" smtClean="0"/>
              <a:t>22-02-2021</a:t>
            </a:fld>
            <a:endParaRPr lang="en-IN"/>
          </a:p>
        </p:txBody>
      </p:sp>
      <p:sp>
        <p:nvSpPr>
          <p:cNvPr id="5" name="Footer Placeholder 4"/>
          <p:cNvSpPr>
            <a:spLocks noGrp="1"/>
          </p:cNvSpPr>
          <p:nvPr>
            <p:ph type="ftr" sz="quarter" idx="11"/>
          </p:nvPr>
        </p:nvSpPr>
        <p:spPr>
          <a:xfrm>
            <a:off x="2416500" y="329307"/>
            <a:ext cx="4973915" cy="309201"/>
          </a:xfrm>
        </p:spPr>
        <p:txBody>
          <a:bodyPr/>
          <a:lstStyle/>
          <a:p>
            <a:endParaRPr lang="en-IN"/>
          </a:p>
        </p:txBody>
      </p:sp>
      <p:sp>
        <p:nvSpPr>
          <p:cNvPr id="6" name="Slide Number Placeholder 5"/>
          <p:cNvSpPr>
            <a:spLocks noGrp="1"/>
          </p:cNvSpPr>
          <p:nvPr>
            <p:ph type="sldNum" sz="quarter" idx="12"/>
          </p:nvPr>
        </p:nvSpPr>
        <p:spPr>
          <a:xfrm>
            <a:off x="1437664" y="798973"/>
            <a:ext cx="811019" cy="503578"/>
          </a:xfrm>
        </p:spPr>
        <p:txBody>
          <a:bodyPr/>
          <a:lstStyle/>
          <a:p>
            <a:fld id="{3409287F-F6E5-4C05-A684-CA32AC885D5D}" type="slidenum">
              <a:rPr lang="en-IN" smtClean="0"/>
              <a:t>‹#›</a:t>
            </a:fld>
            <a:endParaRPr lang="en-IN"/>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634611806"/>
      </p:ext>
    </p:extLst>
  </p:cSld>
  <p:clrMapOvr>
    <a:masterClrMapping/>
  </p:clrMapOvr>
  <p:extLst>
    <p:ext uri="{DCECCB84-F9BA-43D5-87BE-67443E8EF086}">
      <p15:sldGuideLst xmlns:p15="http://schemas.microsoft.com/office/powerpoint/2012/main"/>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C255BEC-9218-4E64-B202-475B8FFD9A21}" type="datetime1">
              <a:rPr lang="en-IN" smtClean="0"/>
              <a:t>22-02-2021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409287F-F6E5-4C05-A684-CA32AC885D5D}" type="slidenum">
              <a:rPr lang="en-IN" smtClean="0"/>
              <a:t>‹#›</a:t>
            </a:fld>
            <a:endParaRPr lang="en-IN"/>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06074580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D673F7D-28C3-4142-872F-515690490EAA}" type="datetime1">
              <a:rPr lang="en-IN" smtClean="0"/>
              <a:t>22-02-2021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409287F-F6E5-4C05-A684-CA32AC885D5D}" type="slidenum">
              <a:rPr lang="en-IN" smtClean="0"/>
              <a:t>‹#›</a:t>
            </a:fld>
            <a:endParaRPr lang="en-IN"/>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431658036"/>
      </p:ext>
    </p:extLst>
  </p:cSld>
  <p:clrMapOvr>
    <a:masterClrMapping/>
  </p:clrMapOvr>
  <p:extLst>
    <p:ext uri="{DCECCB84-F9BA-43D5-87BE-67443E8EF086}">
      <p15:sldGuideLst xmlns:p15="http://schemas.microsoft.com/office/powerpoint/2012/main"/>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003398B-463D-45CD-8AD7-E16D40C3FDE3}" type="datetime1">
              <a:rPr lang="en-IN" smtClean="0"/>
              <a:t>22-02-2021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409287F-F6E5-4C05-A684-CA32AC885D5D}" type="slidenum">
              <a:rPr lang="en-IN" smtClean="0"/>
              <a:t>‹#›</a:t>
            </a:fld>
            <a:endParaRPr lang="en-IN"/>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78552706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091B123-2AE8-4139-918C-1044F70211DF}" type="datetime1">
              <a:rPr lang="en-IN" smtClean="0"/>
              <a:t>22-02-2021</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3409287F-F6E5-4C05-A684-CA32AC885D5D}" type="slidenum">
              <a:rPr lang="en-IN" smtClean="0"/>
              <a:t>‹#›</a:t>
            </a:fld>
            <a:endParaRPr lang="en-IN"/>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89065797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C8F91D4-DF64-4013-A597-BC205F8F1CB6}" type="datetime1">
              <a:rPr lang="en-IN" smtClean="0"/>
              <a:t>22-02-2021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3409287F-F6E5-4C05-A684-CA32AC885D5D}" type="slidenum">
              <a:rPr lang="en-IN" smtClean="0"/>
              <a:t>‹#›</a:t>
            </a:fld>
            <a:endParaRPr lang="en-IN"/>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10496704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402E29-5B9B-4326-806A-3AC0EF35EB3F}" type="datetime1">
              <a:rPr lang="en-IN" smtClean="0"/>
              <a:t>22-02-2021</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3409287F-F6E5-4C05-A684-CA32AC885D5D}" type="slidenum">
              <a:rPr lang="en-IN" smtClean="0"/>
              <a:t>‹#›</a:t>
            </a:fld>
            <a:endParaRPr lang="en-IN"/>
          </a:p>
        </p:txBody>
      </p:sp>
    </p:spTree>
    <p:extLst>
      <p:ext uri="{BB962C8B-B14F-4D97-AF65-F5344CB8AC3E}">
        <p14:creationId xmlns:p14="http://schemas.microsoft.com/office/powerpoint/2010/main" val="3135729821"/>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21B5E9C-8CB0-40EB-A061-395C4C0FCA26}" type="datetime1">
              <a:rPr lang="en-IN" smtClean="0"/>
              <a:t>22-02-2021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409287F-F6E5-4C05-A684-CA32AC885D5D}" type="slidenum">
              <a:rPr lang="en-IN" smtClean="0"/>
              <a:t>‹#›</a:t>
            </a:fld>
            <a:endParaRPr lang="en-IN"/>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035063938"/>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5235E727-9D40-45C8-AB9C-B485E72860D7}" type="datetime1">
              <a:rPr lang="en-IN" smtClean="0"/>
              <a:t>22-02-2021</a:t>
            </a:fld>
            <a:endParaRPr lang="en-IN"/>
          </a:p>
        </p:txBody>
      </p:sp>
      <p:sp>
        <p:nvSpPr>
          <p:cNvPr id="6" name="Footer Placeholder 5"/>
          <p:cNvSpPr>
            <a:spLocks noGrp="1"/>
          </p:cNvSpPr>
          <p:nvPr>
            <p:ph type="ftr" sz="quarter" idx="11"/>
          </p:nvPr>
        </p:nvSpPr>
        <p:spPr>
          <a:xfrm>
            <a:off x="1447382" y="318640"/>
            <a:ext cx="5541004" cy="320931"/>
          </a:xfrm>
        </p:spPr>
        <p:txBody>
          <a:bodyPr/>
          <a:lstStyle/>
          <a:p>
            <a:endParaRPr lang="en-IN"/>
          </a:p>
        </p:txBody>
      </p:sp>
      <p:sp>
        <p:nvSpPr>
          <p:cNvPr id="7" name="Slide Number Placeholder 6"/>
          <p:cNvSpPr>
            <a:spLocks noGrp="1"/>
          </p:cNvSpPr>
          <p:nvPr>
            <p:ph type="sldNum" sz="quarter" idx="12"/>
          </p:nvPr>
        </p:nvSpPr>
        <p:spPr/>
        <p:txBody>
          <a:bodyPr/>
          <a:lstStyle/>
          <a:p>
            <a:fld id="{3409287F-F6E5-4C05-A684-CA32AC885D5D}" type="slidenum">
              <a:rPr lang="en-IN" smtClean="0"/>
              <a:t>‹#›</a:t>
            </a:fld>
            <a:endParaRPr lang="en-IN"/>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84001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71C7324-3025-4E4A-A206-BA8D249D053D}" type="datetime1">
              <a:rPr lang="en-IN" smtClean="0"/>
              <a:t>22-02-2021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3409287F-F6E5-4C05-A684-CA32AC885D5D}" type="slidenum">
              <a:rPr lang="en-IN" smtClean="0"/>
              <a:t>‹#›</a:t>
            </a:fld>
            <a:endParaRPr lang="en-IN"/>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43664501"/>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00DCDB6-3C1D-4E7F-87A0-3394D610B578}" type="datetime1">
              <a:rPr lang="en-IN" smtClean="0"/>
              <a:t>22-02-2021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409287F-F6E5-4C05-A684-CA32AC885D5D}" type="slidenum">
              <a:rPr lang="en-IN" smtClean="0"/>
              <a:t>‹#›</a:t>
            </a:fld>
            <a:endParaRPr lang="en-IN"/>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477497588"/>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EE5BE2E-BD61-4FCA-A8FB-C4751077CCD9}" type="datetime1">
              <a:rPr lang="en-IN" smtClean="0"/>
              <a:t>22-02-2021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409287F-F6E5-4C05-A684-CA32AC885D5D}" type="slidenum">
              <a:rPr lang="en-IN" smtClean="0"/>
              <a:t>‹#›</a:t>
            </a:fld>
            <a:endParaRPr lang="en-IN"/>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2075645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22C5812-602B-4B3D-8C10-17C21F84C4B5}" type="datetime1">
              <a:rPr lang="en-IN" smtClean="0"/>
              <a:t>22-02-2021</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3409287F-F6E5-4C05-A684-CA32AC885D5D}" type="slidenum">
              <a:rPr lang="en-IN" smtClean="0"/>
              <a:t>‹#›</a:t>
            </a:fld>
            <a:endParaRPr lang="en-IN"/>
          </a:p>
        </p:txBody>
      </p:sp>
    </p:spTree>
    <p:extLst>
      <p:ext uri="{BB962C8B-B14F-4D97-AF65-F5344CB8AC3E}">
        <p14:creationId xmlns:p14="http://schemas.microsoft.com/office/powerpoint/2010/main" val="26914261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6511057-7560-4691-951D-76CAEE8D2BF9}" type="datetime1">
              <a:rPr lang="en-IN" smtClean="0"/>
              <a:t>22-02-2021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409287F-F6E5-4C05-A684-CA32AC885D5D}" type="slidenum">
              <a:rPr lang="en-IN" smtClean="0"/>
              <a:t>‹#›</a:t>
            </a:fld>
            <a:endParaRPr lang="en-IN"/>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750580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9ADE35E-5564-4260-8767-2AE151FFCB7E}" type="datetime1">
              <a:rPr lang="en-IN" smtClean="0"/>
              <a:t>22-02-2021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409287F-F6E5-4C05-A684-CA32AC885D5D}" type="slidenum">
              <a:rPr lang="en-IN" smtClean="0"/>
              <a:t>‹#›</a:t>
            </a:fld>
            <a:endParaRPr lang="en-IN"/>
          </a:p>
        </p:txBody>
      </p:sp>
    </p:spTree>
    <p:extLst>
      <p:ext uri="{BB962C8B-B14F-4D97-AF65-F5344CB8AC3E}">
        <p14:creationId xmlns:p14="http://schemas.microsoft.com/office/powerpoint/2010/main" val="33282367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theme" Target="../theme/theme2.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image" Target="../media/image7.jpg"/><Relationship Id="rId3" Type="http://schemas.openxmlformats.org/officeDocument/2006/relationships/slideLayout" Target="../slideLayouts/slideLayout31.xml"/><Relationship Id="rId7" Type="http://schemas.openxmlformats.org/officeDocument/2006/relationships/slideLayout" Target="../slideLayouts/slideLayout35.xml"/><Relationship Id="rId12" Type="http://schemas.openxmlformats.org/officeDocument/2006/relationships/theme" Target="../theme/theme3.xml"/><Relationship Id="rId2" Type="http://schemas.openxmlformats.org/officeDocument/2006/relationships/slideLayout" Target="../slideLayouts/slideLayout30.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0" Type="http://schemas.openxmlformats.org/officeDocument/2006/relationships/slideLayout" Target="../slideLayouts/slideLayout38.xml"/><Relationship Id="rId4" Type="http://schemas.openxmlformats.org/officeDocument/2006/relationships/slideLayout" Target="../slideLayouts/slideLayout32.xml"/><Relationship Id="rId9" Type="http://schemas.openxmlformats.org/officeDocument/2006/relationships/slideLayout" Target="../slideLayouts/slideLayout3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7.xml"/><Relationship Id="rId13" Type="http://schemas.openxmlformats.org/officeDocument/2006/relationships/image" Target="../media/image7.jpg"/><Relationship Id="rId3" Type="http://schemas.openxmlformats.org/officeDocument/2006/relationships/slideLayout" Target="../slideLayouts/slideLayout42.xml"/><Relationship Id="rId7" Type="http://schemas.openxmlformats.org/officeDocument/2006/relationships/slideLayout" Target="../slideLayouts/slideLayout46.xml"/><Relationship Id="rId12" Type="http://schemas.openxmlformats.org/officeDocument/2006/relationships/theme" Target="../theme/theme4.xml"/><Relationship Id="rId2" Type="http://schemas.openxmlformats.org/officeDocument/2006/relationships/slideLayout" Target="../slideLayouts/slideLayout41.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5" Type="http://schemas.openxmlformats.org/officeDocument/2006/relationships/slideLayout" Target="../slideLayouts/slideLayout44.xml"/><Relationship Id="rId10" Type="http://schemas.openxmlformats.org/officeDocument/2006/relationships/slideLayout" Target="../slideLayouts/slideLayout49.xml"/><Relationship Id="rId4" Type="http://schemas.openxmlformats.org/officeDocument/2006/relationships/slideLayout" Target="../slideLayouts/slideLayout43.xml"/><Relationship Id="rId9" Type="http://schemas.openxmlformats.org/officeDocument/2006/relationships/slideLayout" Target="../slideLayouts/slideLayout48.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8.xml"/><Relationship Id="rId13" Type="http://schemas.openxmlformats.org/officeDocument/2006/relationships/image" Target="../media/image7.jpg"/><Relationship Id="rId3" Type="http://schemas.openxmlformats.org/officeDocument/2006/relationships/slideLayout" Target="../slideLayouts/slideLayout53.xml"/><Relationship Id="rId7" Type="http://schemas.openxmlformats.org/officeDocument/2006/relationships/slideLayout" Target="../slideLayouts/slideLayout57.xml"/><Relationship Id="rId12" Type="http://schemas.openxmlformats.org/officeDocument/2006/relationships/theme" Target="../theme/theme5.xml"/><Relationship Id="rId2" Type="http://schemas.openxmlformats.org/officeDocument/2006/relationships/slideLayout" Target="../slideLayouts/slideLayout52.xml"/><Relationship Id="rId1" Type="http://schemas.openxmlformats.org/officeDocument/2006/relationships/slideLayout" Target="../slideLayouts/slideLayout51.xml"/><Relationship Id="rId6" Type="http://schemas.openxmlformats.org/officeDocument/2006/relationships/slideLayout" Target="../slideLayouts/slideLayout56.xml"/><Relationship Id="rId11" Type="http://schemas.openxmlformats.org/officeDocument/2006/relationships/slideLayout" Target="../slideLayouts/slideLayout61.xml"/><Relationship Id="rId5" Type="http://schemas.openxmlformats.org/officeDocument/2006/relationships/slideLayout" Target="../slideLayouts/slideLayout55.xml"/><Relationship Id="rId10" Type="http://schemas.openxmlformats.org/officeDocument/2006/relationships/slideLayout" Target="../slideLayouts/slideLayout60.xml"/><Relationship Id="rId4" Type="http://schemas.openxmlformats.org/officeDocument/2006/relationships/slideLayout" Target="../slideLayouts/slideLayout54.xml"/><Relationship Id="rId9" Type="http://schemas.openxmlformats.org/officeDocument/2006/relationships/slideLayout" Target="../slideLayouts/slideLayout5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75B66F93-3DA1-4BAE-B20A-9B569A30BA4C}" type="datetime1">
              <a:rPr lang="en-IN" smtClean="0"/>
              <a:t>22-02-2021</a:t>
            </a:fld>
            <a:endParaRPr lang="en-IN"/>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IN"/>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3409287F-F6E5-4C05-A684-CA32AC885D5D}" type="slidenum">
              <a:rPr lang="en-IN" smtClean="0"/>
              <a:t>‹#›</a:t>
            </a:fld>
            <a:endParaRPr lang="en-IN"/>
          </a:p>
        </p:txBody>
      </p:sp>
    </p:spTree>
    <p:extLst>
      <p:ext uri="{BB962C8B-B14F-4D97-AF65-F5344CB8AC3E}">
        <p14:creationId xmlns:p14="http://schemas.microsoft.com/office/powerpoint/2010/main" val="4161092741"/>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 id="2147483714" r:id="rId12"/>
    <p:sldLayoutId id="2147483715" r:id="rId13"/>
    <p:sldLayoutId id="2147483716" r:id="rId14"/>
    <p:sldLayoutId id="2147483717" r:id="rId15"/>
    <p:sldLayoutId id="2147483718" r:id="rId16"/>
    <p:sldLayoutId id="2147483719" r:id="rId17"/>
  </p:sldLayoutIdLst>
  <p:hf hdr="0" ftr="0"/>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1D576133-4080-4F0F-BCA0-8FA60CF451B4}" type="datetime1">
              <a:rPr lang="en-IN" smtClean="0"/>
              <a:t>22-02-2021</a:t>
            </a:fld>
            <a:endParaRPr lang="en-IN"/>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IN"/>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3409287F-F6E5-4C05-A684-CA32AC885D5D}" type="slidenum">
              <a:rPr lang="en-IN" smtClean="0"/>
              <a:t>‹#›</a:t>
            </a:fld>
            <a:endParaRPr lang="en-IN"/>
          </a:p>
        </p:txBody>
      </p:sp>
    </p:spTree>
    <p:extLst>
      <p:ext uri="{BB962C8B-B14F-4D97-AF65-F5344CB8AC3E}">
        <p14:creationId xmlns:p14="http://schemas.microsoft.com/office/powerpoint/2010/main" val="2229350117"/>
      </p:ext>
    </p:extLst>
  </p:cSld>
  <p:clrMap bg1="lt1" tx1="dk1" bg2="lt2" tx2="dk2" accent1="accent1" accent2="accent2" accent3="accent3" accent4="accent4" accent5="accent5" accent6="accent6" hlink="hlink" folHlink="folHlink"/>
  <p:sldLayoutIdLst>
    <p:sldLayoutId id="2147483830" r:id="rId1"/>
    <p:sldLayoutId id="2147483831" r:id="rId2"/>
    <p:sldLayoutId id="2147483832" r:id="rId3"/>
    <p:sldLayoutId id="2147483833" r:id="rId4"/>
    <p:sldLayoutId id="2147483834" r:id="rId5"/>
    <p:sldLayoutId id="2147483835" r:id="rId6"/>
    <p:sldLayoutId id="2147483836" r:id="rId7"/>
    <p:sldLayoutId id="2147483837" r:id="rId8"/>
    <p:sldLayoutId id="2147483838" r:id="rId9"/>
    <p:sldLayoutId id="2147483839" r:id="rId10"/>
    <p:sldLayoutId id="2147483840" r:id="rId11"/>
  </p:sldLayoutIdLst>
  <p:hf hdr="0" ftr="0"/>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6E6FFD0E-B0C2-476E-8633-C2A8292CE4CE}" type="datetime1">
              <a:rPr lang="en-IN" smtClean="0"/>
              <a:t>22-02-2021</a:t>
            </a:fld>
            <a:endParaRPr lang="en-IN"/>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3409287F-F6E5-4C05-A684-CA32AC885D5D}" type="slidenum">
              <a:rPr lang="en-IN" smtClean="0"/>
              <a:t>‹#›</a:t>
            </a:fld>
            <a:endParaRPr lang="en-IN"/>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38882528"/>
      </p:ext>
    </p:extLst>
  </p:cSld>
  <p:clrMap bg1="lt1" tx1="dk1" bg2="lt2" tx2="dk2" accent1="accent1" accent2="accent2" accent3="accent3" accent4="accent4" accent5="accent5" accent6="accent6" hlink="hlink" folHlink="folHlink"/>
  <p:sldLayoutIdLst>
    <p:sldLayoutId id="2147483842" r:id="rId1"/>
    <p:sldLayoutId id="2147483843" r:id="rId2"/>
    <p:sldLayoutId id="2147483844" r:id="rId3"/>
    <p:sldLayoutId id="2147483845" r:id="rId4"/>
    <p:sldLayoutId id="2147483846" r:id="rId5"/>
    <p:sldLayoutId id="2147483847" r:id="rId6"/>
    <p:sldLayoutId id="2147483848" r:id="rId7"/>
    <p:sldLayoutId id="2147483849" r:id="rId8"/>
    <p:sldLayoutId id="2147483850" r:id="rId9"/>
    <p:sldLayoutId id="2147483851" r:id="rId10"/>
    <p:sldLayoutId id="2147483852" r:id="rId11"/>
  </p:sldLayoutIdLst>
  <p:hf hdr="0" ftr="0"/>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11DACB75-2EAA-470C-9E03-F5E0AFCE6EFC}" type="datetime1">
              <a:rPr lang="en-IN" smtClean="0"/>
              <a:t>22-02-2021</a:t>
            </a:fld>
            <a:endParaRPr lang="en-IN"/>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3409287F-F6E5-4C05-A684-CA32AC885D5D}" type="slidenum">
              <a:rPr lang="en-IN" smtClean="0"/>
              <a:t>‹#›</a:t>
            </a:fld>
            <a:endParaRPr lang="en-IN"/>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85591693"/>
      </p:ext>
    </p:extLst>
  </p:cSld>
  <p:clrMap bg1="lt1" tx1="dk1" bg2="lt2" tx2="dk2" accent1="accent1" accent2="accent2" accent3="accent3" accent4="accent4" accent5="accent5" accent6="accent6" hlink="hlink" folHlink="folHlink"/>
  <p:sldLayoutIdLst>
    <p:sldLayoutId id="2147483854" r:id="rId1"/>
    <p:sldLayoutId id="2147483855" r:id="rId2"/>
    <p:sldLayoutId id="2147483856" r:id="rId3"/>
    <p:sldLayoutId id="2147483857" r:id="rId4"/>
    <p:sldLayoutId id="2147483858" r:id="rId5"/>
    <p:sldLayoutId id="2147483859" r:id="rId6"/>
    <p:sldLayoutId id="2147483860" r:id="rId7"/>
    <p:sldLayoutId id="2147483861" r:id="rId8"/>
    <p:sldLayoutId id="2147483862" r:id="rId9"/>
    <p:sldLayoutId id="2147483863" r:id="rId10"/>
    <p:sldLayoutId id="2147483864" r:id="rId11"/>
  </p:sldLayoutIdLst>
  <p:hf hdr="0" ftr="0"/>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AE75D56C-7633-4066-A4CF-E9637369B615}" type="datetime1">
              <a:rPr lang="en-IN" smtClean="0"/>
              <a:t>22-02-2021</a:t>
            </a:fld>
            <a:endParaRPr lang="en-IN"/>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3409287F-F6E5-4C05-A684-CA32AC885D5D}" type="slidenum">
              <a:rPr lang="en-IN" smtClean="0"/>
              <a:t>‹#›</a:t>
            </a:fld>
            <a:endParaRPr lang="en-IN"/>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20621636"/>
      </p:ext>
    </p:extLst>
  </p:cSld>
  <p:clrMap bg1="lt1" tx1="dk1" bg2="lt2" tx2="dk2" accent1="accent1" accent2="accent2" accent3="accent3" accent4="accent4" accent5="accent5" accent6="accent6" hlink="hlink" folHlink="folHlink"/>
  <p:sldLayoutIdLst>
    <p:sldLayoutId id="2147483866" r:id="rId1"/>
    <p:sldLayoutId id="2147483867" r:id="rId2"/>
    <p:sldLayoutId id="2147483868" r:id="rId3"/>
    <p:sldLayoutId id="2147483869" r:id="rId4"/>
    <p:sldLayoutId id="2147483870" r:id="rId5"/>
    <p:sldLayoutId id="2147483871" r:id="rId6"/>
    <p:sldLayoutId id="2147483872" r:id="rId7"/>
    <p:sldLayoutId id="2147483873" r:id="rId8"/>
    <p:sldLayoutId id="2147483874" r:id="rId9"/>
    <p:sldLayoutId id="2147483875" r:id="rId10"/>
    <p:sldLayoutId id="2147483876" r:id="rId11"/>
  </p:sldLayoutIdLst>
  <p:hf hdr="0" ftr="0"/>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0.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7.xml.rels><?xml version="1.0" encoding="UTF-8" standalone="yes"?>
<Relationships xmlns="http://schemas.openxmlformats.org/package/2006/relationships"><Relationship Id="rId3" Type="http://schemas.openxmlformats.org/officeDocument/2006/relationships/hyperlink" Target="https://how2electronics.com/smart-electronic-voting-machine-using-arduino/" TargetMode="External"/><Relationship Id="rId2" Type="http://schemas.openxmlformats.org/officeDocument/2006/relationships/hyperlink" Target="https://circuitdigest.com/microcontroller-projects/electronic-voting-machine-using-arduino" TargetMode="External"/><Relationship Id="rId1" Type="http://schemas.openxmlformats.org/officeDocument/2006/relationships/slideLayout" Target="../slideLayouts/slideLayout30.xml"/><Relationship Id="rId4" Type="http://schemas.openxmlformats.org/officeDocument/2006/relationships/hyperlink" Target="https://www.elprocus.com/led-interfacing-with-8051-microcontroller/"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980700" y="587352"/>
            <a:ext cx="6230599" cy="928694"/>
          </a:xfrm>
        </p:spPr>
        <p:txBody>
          <a:bodyPr>
            <a:normAutofit/>
          </a:bodyPr>
          <a:lstStyle/>
          <a:p>
            <a:pPr algn="ctr"/>
            <a:r>
              <a:rPr lang="en-US" sz="2400" dirty="0">
                <a:effectLst/>
                <a:latin typeface="Times New Roman" panose="02020603050405020304" pitchFamily="18" charset="0"/>
                <a:ea typeface="Times New Roman" panose="02020603050405020304" pitchFamily="18" charset="0"/>
              </a:rPr>
              <a:t>Digital Electronic voting machine using Arduino</a:t>
            </a:r>
            <a:endParaRPr lang="en-IN" sz="2400" dirty="0">
              <a:latin typeface="Times New Roman" pitchFamily="18" charset="0"/>
              <a:cs typeface="Times New Roman" pitchFamily="18" charset="0"/>
            </a:endParaRPr>
          </a:p>
        </p:txBody>
      </p:sp>
      <p:sp>
        <p:nvSpPr>
          <p:cNvPr id="8" name="Content Placeholder 7"/>
          <p:cNvSpPr>
            <a:spLocks noGrp="1"/>
          </p:cNvSpPr>
          <p:nvPr>
            <p:ph idx="1"/>
          </p:nvPr>
        </p:nvSpPr>
        <p:spPr>
          <a:xfrm>
            <a:off x="2095472" y="5000636"/>
            <a:ext cx="6921488" cy="1000132"/>
          </a:xfrm>
        </p:spPr>
        <p:txBody>
          <a:bodyPr>
            <a:normAutofit fontScale="55000" lnSpcReduction="20000"/>
          </a:bodyPr>
          <a:lstStyle/>
          <a:p>
            <a:pPr marL="0" indent="0">
              <a:buNone/>
            </a:pPr>
            <a:endParaRPr lang="en-IN" sz="2400" dirty="0">
              <a:latin typeface="Times New Roman" pitchFamily="18" charset="0"/>
              <a:cs typeface="Times New Roman" pitchFamily="18" charset="0"/>
            </a:endParaRPr>
          </a:p>
          <a:p>
            <a:pPr marL="0" indent="0" algn="ctr">
              <a:buNone/>
            </a:pPr>
            <a:r>
              <a:rPr lang="en-IN" sz="2400" dirty="0">
                <a:latin typeface="Times New Roman" pitchFamily="18" charset="0"/>
                <a:cs typeface="Times New Roman" pitchFamily="18" charset="0"/>
              </a:rPr>
              <a:t>       Department of ECE                  </a:t>
            </a:r>
          </a:p>
          <a:p>
            <a:pPr marL="0" indent="0" algn="ctr">
              <a:buNone/>
            </a:pPr>
            <a:r>
              <a:rPr lang="en-IN" sz="2400" dirty="0">
                <a:latin typeface="Times New Roman" pitchFamily="18" charset="0"/>
                <a:cs typeface="Times New Roman" pitchFamily="18" charset="0"/>
              </a:rPr>
              <a:t>           Gudlavalleru Engineering College</a:t>
            </a:r>
          </a:p>
          <a:p>
            <a:pPr marL="0" indent="0">
              <a:buNone/>
            </a:pPr>
            <a:endParaRPr lang="en-IN" dirty="0">
              <a:latin typeface="Times New Roman" pitchFamily="18" charset="0"/>
              <a:cs typeface="Times New Roman" pitchFamily="18" charset="0"/>
            </a:endParaRPr>
          </a:p>
        </p:txBody>
      </p:sp>
      <p:pic>
        <p:nvPicPr>
          <p:cNvPr id="10" name="Content Placeholder 5" descr="C:\Users\Hi\Desktop\logo.png"/>
          <p:cNvPicPr>
            <a:picLocks noChangeAspect="1" noChangeArrowheads="1"/>
          </p:cNvPicPr>
          <p:nvPr/>
        </p:nvPicPr>
        <p:blipFill>
          <a:blip r:embed="rId2" cstate="print"/>
          <a:stretch>
            <a:fillRect/>
          </a:stretch>
        </p:blipFill>
        <p:spPr bwMode="auto">
          <a:xfrm>
            <a:off x="4738678" y="3500438"/>
            <a:ext cx="1785950" cy="1666410"/>
          </a:xfrm>
          <a:prstGeom prst="rect">
            <a:avLst/>
          </a:prstGeom>
          <a:noFill/>
        </p:spPr>
      </p:pic>
      <p:sp>
        <p:nvSpPr>
          <p:cNvPr id="5" name="Content Placeholder 7"/>
          <p:cNvSpPr txBox="1">
            <a:spLocks/>
          </p:cNvSpPr>
          <p:nvPr/>
        </p:nvSpPr>
        <p:spPr>
          <a:xfrm>
            <a:off x="7250327" y="1984368"/>
            <a:ext cx="4228499" cy="2578754"/>
          </a:xfrm>
          <a:prstGeom prst="rect">
            <a:avLst/>
          </a:prstGeom>
        </p:spPr>
        <p:txBody>
          <a:bodyPr vert="horz">
            <a:normAutofit fontScale="92500" lnSpcReduction="20000"/>
          </a:bodyPr>
          <a:lstStyle/>
          <a:p>
            <a:pPr defTabSz="914400">
              <a:spcBef>
                <a:spcPts val="400"/>
              </a:spcBef>
              <a:buClr>
                <a:schemeClr val="accent1"/>
              </a:buClr>
              <a:buSzPct val="68000"/>
              <a:defRPr/>
            </a:pPr>
            <a:r>
              <a:rPr lang="en-IN" sz="2400" dirty="0">
                <a:latin typeface="Times New Roman" panose="02020603050405020304" pitchFamily="18" charset="0"/>
                <a:cs typeface="Times New Roman" pitchFamily="18" charset="0"/>
              </a:rPr>
              <a:t>Presented  by: </a:t>
            </a:r>
          </a:p>
          <a:p>
            <a:pPr defTabSz="914400">
              <a:spcBef>
                <a:spcPts val="400"/>
              </a:spcBef>
              <a:buClr>
                <a:schemeClr val="accent1"/>
              </a:buClr>
              <a:buSzPct val="68000"/>
              <a:defRPr/>
            </a:pPr>
            <a:endParaRPr lang="en-IN" sz="2400" dirty="0">
              <a:latin typeface="Times New Roman" panose="02020603050405020304" pitchFamily="18" charset="0"/>
              <a:cs typeface="Times New Roman" pitchFamily="18" charset="0"/>
            </a:endParaRPr>
          </a:p>
          <a:p>
            <a:pPr defTabSz="914400">
              <a:spcBef>
                <a:spcPts val="400"/>
              </a:spcBef>
              <a:buClr>
                <a:schemeClr val="accent1"/>
              </a:buClr>
              <a:buSzPct val="68000"/>
              <a:defRPr/>
            </a:pPr>
            <a:r>
              <a:rPr lang="en-IN" sz="2400" dirty="0">
                <a:latin typeface="Times New Roman" panose="02020603050405020304" pitchFamily="18" charset="0"/>
                <a:cs typeface="Times New Roman" pitchFamily="18" charset="0"/>
              </a:rPr>
              <a:t>IV B.Tech ECE-C Section</a:t>
            </a:r>
          </a:p>
          <a:p>
            <a:pPr defTabSz="914400">
              <a:spcBef>
                <a:spcPts val="400"/>
              </a:spcBef>
              <a:buClr>
                <a:schemeClr val="accent1"/>
              </a:buClr>
              <a:buSzPct val="68000"/>
              <a:defRPr/>
            </a:pPr>
            <a:r>
              <a:rPr lang="en-IN" sz="2400" dirty="0">
                <a:latin typeface="Times New Roman" panose="02020603050405020304" pitchFamily="18" charset="0"/>
                <a:cs typeface="Times New Roman" pitchFamily="18" charset="0"/>
              </a:rPr>
              <a:t>Batch No. ( </a:t>
            </a:r>
            <a:r>
              <a:rPr lang="en-IN" sz="2400" b="1" dirty="0">
                <a:latin typeface="Times New Roman" panose="02020603050405020304" pitchFamily="18" charset="0"/>
                <a:cs typeface="Times New Roman" pitchFamily="18" charset="0"/>
              </a:rPr>
              <a:t>C 18</a:t>
            </a:r>
            <a:r>
              <a:rPr lang="en-IN" sz="2400" dirty="0">
                <a:latin typeface="Times New Roman" panose="02020603050405020304" pitchFamily="18" charset="0"/>
                <a:cs typeface="Times New Roman" pitchFamily="18" charset="0"/>
              </a:rPr>
              <a:t>)      </a:t>
            </a:r>
          </a:p>
          <a:p>
            <a:pPr defTabSz="914400">
              <a:spcBef>
                <a:spcPts val="400"/>
              </a:spcBef>
              <a:buClr>
                <a:schemeClr val="accent1"/>
              </a:buClr>
              <a:buSzPct val="68000"/>
              <a:defRPr/>
            </a:pPr>
            <a:r>
              <a:rPr lang="en-IN" sz="2400" dirty="0">
                <a:latin typeface="Times New Roman" panose="02020603050405020304" pitchFamily="18" charset="0"/>
                <a:cs typeface="Times New Roman" pitchFamily="18" charset="0"/>
              </a:rPr>
              <a:t> </a:t>
            </a:r>
          </a:p>
          <a:p>
            <a:r>
              <a:rPr lang="en-US" sz="2400" dirty="0" err="1">
                <a:latin typeface="Times New Roman" panose="02020603050405020304" pitchFamily="18" charset="0"/>
                <a:cs typeface="Times New Roman" panose="02020603050405020304" pitchFamily="18" charset="0"/>
              </a:rPr>
              <a:t>M.A.A.Ansari</a:t>
            </a:r>
            <a:r>
              <a:rPr lang="en-US" sz="2400" dirty="0">
                <a:latin typeface="Times New Roman" panose="02020603050405020304" pitchFamily="18" charset="0"/>
                <a:cs typeface="Times New Roman" panose="02020603050405020304" pitchFamily="18" charset="0"/>
              </a:rPr>
              <a:t>    (17481A04C9)</a:t>
            </a:r>
          </a:p>
          <a:p>
            <a:pPr lvl="0"/>
            <a:r>
              <a:rPr lang="en-US" sz="2400" dirty="0" err="1">
                <a:latin typeface="Times New Roman" panose="02020603050405020304" pitchFamily="18" charset="0"/>
                <a:cs typeface="Times New Roman" panose="02020603050405020304" pitchFamily="18" charset="0"/>
              </a:rPr>
              <a:t>M.Bhagya</a:t>
            </a:r>
            <a:r>
              <a:rPr lang="en-US" sz="2400" dirty="0">
                <a:latin typeface="Times New Roman" panose="02020603050405020304" pitchFamily="18" charset="0"/>
                <a:cs typeface="Times New Roman" panose="02020603050405020304" pitchFamily="18" charset="0"/>
              </a:rPr>
              <a:t> Raj    (17481A04D1)</a:t>
            </a:r>
          </a:p>
          <a:p>
            <a:pPr lvl="0"/>
            <a:r>
              <a:rPr lang="en-US" sz="2400" dirty="0">
                <a:latin typeface="Times New Roman" panose="02020603050405020304" pitchFamily="18" charset="0"/>
                <a:cs typeface="Times New Roman" panose="02020603050405020304" pitchFamily="18" charset="0"/>
              </a:rPr>
              <a:t>B. Pavan Kalyan (18485A0431)</a:t>
            </a:r>
          </a:p>
          <a:p>
            <a:pPr defTabSz="914400">
              <a:spcBef>
                <a:spcPts val="400"/>
              </a:spcBef>
              <a:buClr>
                <a:schemeClr val="accent1"/>
              </a:buClr>
              <a:buSzPct val="68000"/>
              <a:defRPr/>
            </a:pPr>
            <a:endParaRPr lang="en-IN" sz="2400" dirty="0">
              <a:latin typeface="Times New Roman" pitchFamily="18" charset="0"/>
              <a:cs typeface="Times New Roman" pitchFamily="18" charset="0"/>
            </a:endParaRPr>
          </a:p>
        </p:txBody>
      </p:sp>
      <p:sp>
        <p:nvSpPr>
          <p:cNvPr id="6" name="Content Placeholder 7"/>
          <p:cNvSpPr txBox="1">
            <a:spLocks/>
          </p:cNvSpPr>
          <p:nvPr/>
        </p:nvSpPr>
        <p:spPr>
          <a:xfrm>
            <a:off x="1617403" y="785794"/>
            <a:ext cx="8643966" cy="1000132"/>
          </a:xfrm>
          <a:prstGeom prst="rect">
            <a:avLst/>
          </a:prstGeom>
        </p:spPr>
        <p:txBody>
          <a:bodyPr vert="horz">
            <a:normAutofit/>
          </a:bodyPr>
          <a:lstStyle/>
          <a:p>
            <a:pPr defTabSz="914400">
              <a:spcBef>
                <a:spcPts val="400"/>
              </a:spcBef>
              <a:buClr>
                <a:schemeClr val="accent1"/>
              </a:buClr>
              <a:buSzPct val="68000"/>
              <a:defRPr/>
            </a:pPr>
            <a:endParaRPr lang="en-IN" sz="2400" dirty="0">
              <a:latin typeface="Times New Roman" pitchFamily="18" charset="0"/>
              <a:cs typeface="Times New Roman" pitchFamily="18" charset="0"/>
            </a:endParaRPr>
          </a:p>
          <a:p>
            <a:pPr algn="ctr" defTabSz="914400">
              <a:spcBef>
                <a:spcPts val="400"/>
              </a:spcBef>
              <a:buClr>
                <a:schemeClr val="accent1"/>
              </a:buClr>
              <a:buSzPct val="68000"/>
              <a:defRPr/>
            </a:pPr>
            <a:r>
              <a:rPr lang="en-IN" sz="2400" b="1" dirty="0">
                <a:latin typeface="Times New Roman" pitchFamily="18" charset="0"/>
                <a:cs typeface="Times New Roman" pitchFamily="18" charset="0"/>
              </a:rPr>
              <a:t>Mini Project</a:t>
            </a:r>
          </a:p>
          <a:p>
            <a:pPr defTabSz="914400">
              <a:spcBef>
                <a:spcPts val="400"/>
              </a:spcBef>
              <a:buClr>
                <a:schemeClr val="accent1"/>
              </a:buClr>
              <a:buSzPct val="68000"/>
              <a:defRPr/>
            </a:pPr>
            <a:endParaRPr lang="en-IN" sz="2000" b="1" dirty="0">
              <a:latin typeface="Times New Roman" pitchFamily="18" charset="0"/>
              <a:cs typeface="Times New Roman" pitchFamily="18" charset="0"/>
            </a:endParaRPr>
          </a:p>
        </p:txBody>
      </p:sp>
      <p:sp>
        <p:nvSpPr>
          <p:cNvPr id="2" name="TextBox 1">
            <a:extLst>
              <a:ext uri="{FF2B5EF4-FFF2-40B4-BE49-F238E27FC236}">
                <a16:creationId xmlns:a16="http://schemas.microsoft.com/office/drawing/2014/main" id="{2BAD24A6-409D-4F79-B7E3-8A71EF98D1CB}"/>
              </a:ext>
            </a:extLst>
          </p:cNvPr>
          <p:cNvSpPr txBox="1"/>
          <p:nvPr/>
        </p:nvSpPr>
        <p:spPr>
          <a:xfrm>
            <a:off x="8182707" y="4751754"/>
            <a:ext cx="3016739" cy="923330"/>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Under the guidance of</a:t>
            </a:r>
          </a:p>
          <a:p>
            <a:pPr algn="ct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Mrs.L.Padmalatha</a:t>
            </a:r>
            <a:endParaRPr lang="en-US" dirty="0">
              <a:latin typeface="Times New Roman" panose="02020603050405020304" pitchFamily="18" charset="0"/>
              <a:cs typeface="Times New Roman" panose="02020603050405020304" pitchFamily="18" charset="0"/>
            </a:endParaRPr>
          </a:p>
          <a:p>
            <a:pPr algn="ctr"/>
            <a:r>
              <a:rPr lang="en-US" dirty="0">
                <a:latin typeface="Times New Roman" panose="02020603050405020304" pitchFamily="18" charset="0"/>
                <a:cs typeface="Times New Roman" panose="02020603050405020304" pitchFamily="18" charset="0"/>
              </a:rPr>
              <a:t>Assistant Professor</a:t>
            </a:r>
            <a:endParaRPr lang="en-IN" dirty="0"/>
          </a:p>
        </p:txBody>
      </p:sp>
      <p:sp>
        <p:nvSpPr>
          <p:cNvPr id="3" name="TextBox 2">
            <a:extLst>
              <a:ext uri="{FF2B5EF4-FFF2-40B4-BE49-F238E27FC236}">
                <a16:creationId xmlns:a16="http://schemas.microsoft.com/office/drawing/2014/main" id="{08CE0734-B336-4693-B7FB-438CBC27D85B}"/>
              </a:ext>
            </a:extLst>
          </p:cNvPr>
          <p:cNvSpPr txBox="1"/>
          <p:nvPr/>
        </p:nvSpPr>
        <p:spPr>
          <a:xfrm>
            <a:off x="359508" y="2174860"/>
            <a:ext cx="1953846" cy="369332"/>
          </a:xfrm>
          <a:prstGeom prst="rect">
            <a:avLst/>
          </a:prstGeom>
          <a:noFill/>
        </p:spPr>
        <p:txBody>
          <a:bodyPr wrap="square" rtlCol="0">
            <a:spAutoFit/>
          </a:bodyPr>
          <a:lstStyle/>
          <a:p>
            <a:r>
              <a:rPr lang="en-US" dirty="0"/>
              <a:t>Date : 23-02-2021</a:t>
            </a:r>
            <a:endParaRPr lang="en-IN" dirty="0"/>
          </a:p>
        </p:txBody>
      </p:sp>
      <p:sp>
        <p:nvSpPr>
          <p:cNvPr id="9" name="Slide Number Placeholder 8">
            <a:extLst>
              <a:ext uri="{FF2B5EF4-FFF2-40B4-BE49-F238E27FC236}">
                <a16:creationId xmlns:a16="http://schemas.microsoft.com/office/drawing/2014/main" id="{515157F4-30D3-4E5E-A6CC-8EE936E349D4}"/>
              </a:ext>
            </a:extLst>
          </p:cNvPr>
          <p:cNvSpPr>
            <a:spLocks noGrp="1"/>
          </p:cNvSpPr>
          <p:nvPr>
            <p:ph type="sldNum" sz="quarter" idx="12"/>
          </p:nvPr>
        </p:nvSpPr>
        <p:spPr/>
        <p:txBody>
          <a:bodyPr/>
          <a:lstStyle/>
          <a:p>
            <a:fld id="{3409287F-F6E5-4C05-A684-CA32AC885D5D}" type="slidenum">
              <a:rPr lang="en-IN" smtClean="0"/>
              <a:t>1</a:t>
            </a:fld>
            <a:endParaRPr lang="en-IN"/>
          </a:p>
        </p:txBody>
      </p:sp>
    </p:spTree>
    <p:extLst>
      <p:ext uri="{BB962C8B-B14F-4D97-AF65-F5344CB8AC3E}">
        <p14:creationId xmlns:p14="http://schemas.microsoft.com/office/powerpoint/2010/main" val="37827239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95819" y="656167"/>
            <a:ext cx="6347713" cy="838200"/>
          </a:xfrm>
        </p:spPr>
        <p:txBody>
          <a:bodyPr>
            <a:noAutofit/>
          </a:bodyPr>
          <a:lstStyle/>
          <a:p>
            <a:r>
              <a:rPr lang="en-US" sz="2800" b="1" dirty="0">
                <a:latin typeface="Times New Roman" panose="02020603050405020304" pitchFamily="18" charset="0"/>
                <a:cs typeface="Times New Roman" panose="02020603050405020304" pitchFamily="18" charset="0"/>
              </a:rPr>
              <a:t>Advantages</a:t>
            </a:r>
            <a:br>
              <a:rPr lang="en-US" dirty="0">
                <a:latin typeface="Times New Roman" panose="02020603050405020304" pitchFamily="18" charset="0"/>
                <a:cs typeface="Times New Roman" panose="02020603050405020304" pitchFamily="18" charset="0"/>
              </a:rPr>
            </a:br>
            <a:endParaRPr lang="en-IN"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2016066" y="1075267"/>
            <a:ext cx="6347714" cy="4707466"/>
          </a:xfrm>
        </p:spPr>
        <p:txBody>
          <a:bodyPr>
            <a:normAutofit fontScale="77500" lnSpcReduction="20000"/>
          </a:bodyPr>
          <a:lstStyle/>
          <a:p>
            <a:pPr algn="just"/>
            <a:r>
              <a:rPr lang="en-IN" sz="2300" dirty="0">
                <a:latin typeface="Times New Roman" panose="02020603050405020304" pitchFamily="18" charset="0"/>
                <a:cs typeface="Times New Roman" panose="02020603050405020304" pitchFamily="18" charset="0"/>
              </a:rPr>
              <a:t>It will provide the results at real-time at any instant of time.</a:t>
            </a:r>
          </a:p>
          <a:p>
            <a:pPr algn="just"/>
            <a:r>
              <a:rPr lang="en-IN" sz="2300" dirty="0">
                <a:latin typeface="Times New Roman" panose="02020603050405020304" pitchFamily="18" charset="0"/>
                <a:cs typeface="Times New Roman" panose="02020603050405020304" pitchFamily="18" charset="0"/>
              </a:rPr>
              <a:t>It is user friendly and easier to use without any perquisites.</a:t>
            </a:r>
          </a:p>
          <a:p>
            <a:pPr marL="0" indent="0" algn="just">
              <a:buNone/>
            </a:pPr>
            <a:r>
              <a:rPr lang="en-IN" sz="3600" b="1" dirty="0">
                <a:latin typeface="Times New Roman" panose="02020603050405020304" pitchFamily="18" charset="0"/>
                <a:ea typeface="+mj-ea"/>
                <a:cs typeface="Times New Roman" panose="02020603050405020304" pitchFamily="18" charset="0"/>
              </a:rPr>
              <a:t>  DISADVANTAGES</a:t>
            </a:r>
          </a:p>
          <a:p>
            <a:pPr algn="just"/>
            <a:r>
              <a:rPr lang="en-IN" sz="2600" dirty="0">
                <a:latin typeface="Times New Roman" panose="02020603050405020304" pitchFamily="18" charset="0"/>
                <a:ea typeface="+mj-ea"/>
                <a:cs typeface="Times New Roman" panose="02020603050405020304" pitchFamily="18" charset="0"/>
              </a:rPr>
              <a:t>There will be no ballot secrecy.</a:t>
            </a:r>
          </a:p>
          <a:p>
            <a:pPr algn="just"/>
            <a:r>
              <a:rPr lang="en-IN" sz="2600" dirty="0">
                <a:latin typeface="Times New Roman" panose="02020603050405020304" pitchFamily="18" charset="0"/>
                <a:ea typeface="+mj-ea"/>
                <a:cs typeface="Times New Roman" panose="02020603050405020304" pitchFamily="18" charset="0"/>
              </a:rPr>
              <a:t>There may be chance of  system collapse.</a:t>
            </a:r>
          </a:p>
          <a:p>
            <a:pPr algn="just"/>
            <a:r>
              <a:rPr lang="en-IN" sz="2600" dirty="0">
                <a:latin typeface="Times New Roman" panose="02020603050405020304" pitchFamily="18" charset="0"/>
                <a:ea typeface="+mj-ea"/>
                <a:cs typeface="Times New Roman" panose="02020603050405020304" pitchFamily="18" charset="0"/>
              </a:rPr>
              <a:t>Rigging may also be a case</a:t>
            </a:r>
            <a:r>
              <a:rPr lang="en-IN" sz="1800" dirty="0">
                <a:latin typeface="Times New Roman" panose="02020603050405020304" pitchFamily="18" charset="0"/>
                <a:ea typeface="+mj-ea"/>
                <a:cs typeface="Times New Roman" panose="02020603050405020304" pitchFamily="18" charset="0"/>
              </a:rPr>
              <a:t>.</a:t>
            </a:r>
          </a:p>
          <a:p>
            <a:pPr marL="0" indent="0" algn="just">
              <a:buNone/>
            </a:pPr>
            <a:r>
              <a:rPr lang="en-US" sz="4000" b="1" dirty="0">
                <a:latin typeface="Times New Roman" panose="02020603050405020304" pitchFamily="18" charset="0"/>
                <a:cs typeface="Times New Roman" panose="02020603050405020304" pitchFamily="18" charset="0"/>
              </a:rPr>
              <a:t>   Applications</a:t>
            </a:r>
            <a:endParaRPr lang="en-IN" dirty="0">
              <a:solidFill>
                <a:schemeClr val="accent1"/>
              </a:solidFill>
              <a:latin typeface="Times New Roman" panose="02020603050405020304" pitchFamily="18" charset="0"/>
              <a:ea typeface="+mj-ea"/>
              <a:cs typeface="Times New Roman" panose="02020603050405020304" pitchFamily="18" charset="0"/>
            </a:endParaRPr>
          </a:p>
          <a:p>
            <a:pPr algn="just"/>
            <a:r>
              <a:rPr lang="en-IN" sz="2600" dirty="0">
                <a:latin typeface="Times New Roman" panose="02020603050405020304" pitchFamily="18" charset="0"/>
                <a:ea typeface="+mj-ea"/>
                <a:cs typeface="Times New Roman" panose="02020603050405020304" pitchFamily="18" charset="0"/>
              </a:rPr>
              <a:t>It is used in quiz shows.</a:t>
            </a:r>
          </a:p>
          <a:p>
            <a:pPr algn="just"/>
            <a:r>
              <a:rPr lang="en-IN" sz="2600" dirty="0">
                <a:latin typeface="Times New Roman" panose="02020603050405020304" pitchFamily="18" charset="0"/>
                <a:ea typeface="+mj-ea"/>
                <a:cs typeface="Times New Roman" panose="02020603050405020304" pitchFamily="18" charset="0"/>
              </a:rPr>
              <a:t>It can be used in elections.</a:t>
            </a:r>
          </a:p>
          <a:p>
            <a:pPr algn="just"/>
            <a:r>
              <a:rPr lang="en-IN" sz="2600" dirty="0">
                <a:latin typeface="Times New Roman" panose="02020603050405020304" pitchFamily="18" charset="0"/>
                <a:ea typeface="+mj-ea"/>
                <a:cs typeface="Times New Roman" panose="02020603050405020304" pitchFamily="18" charset="0"/>
              </a:rPr>
              <a:t>It can also be used to take a opinion or survey poll.</a:t>
            </a:r>
          </a:p>
          <a:p>
            <a:pPr algn="just"/>
            <a:endParaRPr lang="en-IN" dirty="0">
              <a:latin typeface="Times New Roman" panose="02020603050405020304" pitchFamily="18" charset="0"/>
              <a:cs typeface="Times New Roman" panose="02020603050405020304" pitchFamily="18" charset="0"/>
            </a:endParaRPr>
          </a:p>
        </p:txBody>
      </p:sp>
      <p:sp>
        <p:nvSpPr>
          <p:cNvPr id="5" name="Slide Number Placeholder 4">
            <a:extLst>
              <a:ext uri="{FF2B5EF4-FFF2-40B4-BE49-F238E27FC236}">
                <a16:creationId xmlns:a16="http://schemas.microsoft.com/office/drawing/2014/main" id="{22DEEC0F-9CE8-4447-B6B2-9614B6566B23}"/>
              </a:ext>
            </a:extLst>
          </p:cNvPr>
          <p:cNvSpPr>
            <a:spLocks noGrp="1"/>
          </p:cNvSpPr>
          <p:nvPr>
            <p:ph type="sldNum" sz="quarter" idx="12"/>
          </p:nvPr>
        </p:nvSpPr>
        <p:spPr/>
        <p:txBody>
          <a:bodyPr/>
          <a:lstStyle/>
          <a:p>
            <a:fld id="{3409287F-F6E5-4C05-A684-CA32AC885D5D}" type="slidenum">
              <a:rPr lang="en-IN" smtClean="0"/>
              <a:t>10</a:t>
            </a:fld>
            <a:endParaRPr lang="en-IN"/>
          </a:p>
        </p:txBody>
      </p:sp>
      <p:sp>
        <p:nvSpPr>
          <p:cNvPr id="4" name="Date Placeholder 3">
            <a:extLst>
              <a:ext uri="{FF2B5EF4-FFF2-40B4-BE49-F238E27FC236}">
                <a16:creationId xmlns:a16="http://schemas.microsoft.com/office/drawing/2014/main" id="{929662C5-844C-405D-A898-7D9F1FA93BC9}"/>
              </a:ext>
            </a:extLst>
          </p:cNvPr>
          <p:cNvSpPr>
            <a:spLocks noGrp="1"/>
          </p:cNvSpPr>
          <p:nvPr>
            <p:ph type="dt" sz="half" idx="10"/>
          </p:nvPr>
        </p:nvSpPr>
        <p:spPr/>
        <p:txBody>
          <a:bodyPr/>
          <a:lstStyle/>
          <a:p>
            <a:fld id="{AAC56287-2B5A-4B01-A9DC-6EC53D174F39}" type="datetime1">
              <a:rPr lang="en-IN" smtClean="0"/>
              <a:t>22-02-2021</a:t>
            </a:fld>
            <a:endParaRPr lang="en-IN"/>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9FC21A49-093D-4AE8-8D07-5C3C5781003E}"/>
              </a:ext>
            </a:extLst>
          </p:cNvPr>
          <p:cNvSpPr/>
          <p:nvPr/>
        </p:nvSpPr>
        <p:spPr>
          <a:xfrm>
            <a:off x="9714523" y="2414954"/>
            <a:ext cx="711200" cy="38295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0A5DDD82-32FF-42DA-9928-6F18413130EB}"/>
              </a:ext>
            </a:extLst>
          </p:cNvPr>
          <p:cNvSpPr txBox="1"/>
          <p:nvPr/>
        </p:nvSpPr>
        <p:spPr>
          <a:xfrm>
            <a:off x="1484923" y="875323"/>
            <a:ext cx="9136185" cy="584775"/>
          </a:xfrm>
          <a:prstGeom prst="rect">
            <a:avLst/>
          </a:prstGeom>
          <a:noFill/>
        </p:spPr>
        <p:txBody>
          <a:bodyPr wrap="square" rtlCol="0">
            <a:spAutoFit/>
          </a:bodyPr>
          <a:lstStyle/>
          <a:p>
            <a:pPr algn="ctr"/>
            <a:r>
              <a:rPr lang="en-US" sz="3200" b="1" dirty="0">
                <a:latin typeface="Times New Roman" panose="02020603050405020304" pitchFamily="18" charset="0"/>
                <a:cs typeface="Times New Roman" panose="02020603050405020304" pitchFamily="18" charset="0"/>
              </a:rPr>
              <a:t>OUTCOME OF THE PROJECT</a:t>
            </a:r>
            <a:endParaRPr lang="en-IN" sz="3200" b="1"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29C96E26-E9A9-46C9-98AA-8B764B5A2DA6}"/>
              </a:ext>
            </a:extLst>
          </p:cNvPr>
          <p:cNvPicPr>
            <a:picLocks noChangeAspect="1"/>
          </p:cNvPicPr>
          <p:nvPr/>
        </p:nvPicPr>
        <p:blipFill>
          <a:blip r:embed="rId2"/>
          <a:stretch>
            <a:fillRect/>
          </a:stretch>
        </p:blipFill>
        <p:spPr>
          <a:xfrm>
            <a:off x="1419591" y="1562711"/>
            <a:ext cx="4520101" cy="4419966"/>
          </a:xfrm>
          <a:prstGeom prst="rect">
            <a:avLst/>
          </a:prstGeom>
        </p:spPr>
      </p:pic>
      <p:pic>
        <p:nvPicPr>
          <p:cNvPr id="10" name="Picture 9">
            <a:extLst>
              <a:ext uri="{FF2B5EF4-FFF2-40B4-BE49-F238E27FC236}">
                <a16:creationId xmlns:a16="http://schemas.microsoft.com/office/drawing/2014/main" id="{0E9B5E8D-3320-4EB4-948D-955D6A423E93}"/>
              </a:ext>
            </a:extLst>
          </p:cNvPr>
          <p:cNvPicPr>
            <a:picLocks noChangeAspect="1"/>
          </p:cNvPicPr>
          <p:nvPr/>
        </p:nvPicPr>
        <p:blipFill>
          <a:blip r:embed="rId3"/>
          <a:stretch>
            <a:fillRect/>
          </a:stretch>
        </p:blipFill>
        <p:spPr>
          <a:xfrm>
            <a:off x="6096000" y="1562712"/>
            <a:ext cx="5067300" cy="4419966"/>
          </a:xfrm>
          <a:prstGeom prst="rect">
            <a:avLst/>
          </a:prstGeom>
        </p:spPr>
      </p:pic>
      <p:sp>
        <p:nvSpPr>
          <p:cNvPr id="3" name="TextBox 2">
            <a:extLst>
              <a:ext uri="{FF2B5EF4-FFF2-40B4-BE49-F238E27FC236}">
                <a16:creationId xmlns:a16="http://schemas.microsoft.com/office/drawing/2014/main" id="{05733443-5C38-4710-9F56-EBE2522545BE}"/>
              </a:ext>
            </a:extLst>
          </p:cNvPr>
          <p:cNvSpPr txBox="1"/>
          <p:nvPr/>
        </p:nvSpPr>
        <p:spPr>
          <a:xfrm>
            <a:off x="10173810" y="875323"/>
            <a:ext cx="533267" cy="369332"/>
          </a:xfrm>
          <a:prstGeom prst="rect">
            <a:avLst/>
          </a:prstGeom>
          <a:noFill/>
        </p:spPr>
        <p:txBody>
          <a:bodyPr wrap="square" rtlCol="0">
            <a:spAutoFit/>
          </a:bodyPr>
          <a:lstStyle/>
          <a:p>
            <a:r>
              <a:rPr lang="en-US" dirty="0"/>
              <a:t>11</a:t>
            </a:r>
            <a:endParaRPr lang="en-IN" dirty="0"/>
          </a:p>
        </p:txBody>
      </p:sp>
      <p:sp>
        <p:nvSpPr>
          <p:cNvPr id="5" name="Date Placeholder 4">
            <a:extLst>
              <a:ext uri="{FF2B5EF4-FFF2-40B4-BE49-F238E27FC236}">
                <a16:creationId xmlns:a16="http://schemas.microsoft.com/office/drawing/2014/main" id="{569A2D46-019B-4366-AC4D-5D9B9C6D55D4}"/>
              </a:ext>
            </a:extLst>
          </p:cNvPr>
          <p:cNvSpPr>
            <a:spLocks noGrp="1"/>
          </p:cNvSpPr>
          <p:nvPr>
            <p:ph type="dt" sz="half" idx="10"/>
          </p:nvPr>
        </p:nvSpPr>
        <p:spPr/>
        <p:txBody>
          <a:bodyPr/>
          <a:lstStyle/>
          <a:p>
            <a:fld id="{117F2EC3-429D-4F20-8FEB-7284A2262DDB}" type="datetime1">
              <a:rPr lang="en-IN" smtClean="0"/>
              <a:t>22-02-2021</a:t>
            </a:fld>
            <a:endParaRPr lang="en-IN"/>
          </a:p>
        </p:txBody>
      </p:sp>
      <p:sp>
        <p:nvSpPr>
          <p:cNvPr id="7" name="Slide Number Placeholder 6">
            <a:extLst>
              <a:ext uri="{FF2B5EF4-FFF2-40B4-BE49-F238E27FC236}">
                <a16:creationId xmlns:a16="http://schemas.microsoft.com/office/drawing/2014/main" id="{7DB45F4A-D4F1-4491-9F3C-1A38DD73AE45}"/>
              </a:ext>
            </a:extLst>
          </p:cNvPr>
          <p:cNvSpPr>
            <a:spLocks noGrp="1"/>
          </p:cNvSpPr>
          <p:nvPr>
            <p:ph type="sldNum" sz="quarter" idx="12"/>
          </p:nvPr>
        </p:nvSpPr>
        <p:spPr/>
        <p:txBody>
          <a:bodyPr/>
          <a:lstStyle/>
          <a:p>
            <a:fld id="{3409287F-F6E5-4C05-A684-CA32AC885D5D}" type="slidenum">
              <a:rPr lang="en-IN" smtClean="0"/>
              <a:t>11</a:t>
            </a:fld>
            <a:endParaRPr lang="en-IN"/>
          </a:p>
        </p:txBody>
      </p:sp>
    </p:spTree>
    <p:extLst>
      <p:ext uri="{BB962C8B-B14F-4D97-AF65-F5344CB8AC3E}">
        <p14:creationId xmlns:p14="http://schemas.microsoft.com/office/powerpoint/2010/main" val="29337279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49E9CD6-DEEE-4BF6-AD52-7950878592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4040821" y="-545978"/>
            <a:ext cx="4270159" cy="9144000"/>
          </a:xfrm>
          <a:prstGeom prst="rect">
            <a:avLst/>
          </a:prstGeom>
        </p:spPr>
      </p:pic>
      <p:sp>
        <p:nvSpPr>
          <p:cNvPr id="4" name="TextBox 3">
            <a:extLst>
              <a:ext uri="{FF2B5EF4-FFF2-40B4-BE49-F238E27FC236}">
                <a16:creationId xmlns:a16="http://schemas.microsoft.com/office/drawing/2014/main" id="{C3E12DB3-A686-4421-97BA-FD84B2E4265D}"/>
              </a:ext>
            </a:extLst>
          </p:cNvPr>
          <p:cNvSpPr txBox="1"/>
          <p:nvPr/>
        </p:nvSpPr>
        <p:spPr>
          <a:xfrm>
            <a:off x="1731146" y="798990"/>
            <a:ext cx="8762260" cy="369332"/>
          </a:xfrm>
          <a:prstGeom prst="rect">
            <a:avLst/>
          </a:prstGeom>
          <a:noFill/>
        </p:spPr>
        <p:txBody>
          <a:bodyPr wrap="square" rtlCol="0">
            <a:spAutoFit/>
          </a:bodyPr>
          <a:lstStyle/>
          <a:p>
            <a:r>
              <a:rPr lang="en-US" dirty="0"/>
              <a:t>When Arduino and LCD display is given supply, then the following displays</a:t>
            </a:r>
            <a:endParaRPr lang="en-IN" dirty="0"/>
          </a:p>
        </p:txBody>
      </p:sp>
      <p:sp>
        <p:nvSpPr>
          <p:cNvPr id="2" name="Slide Number Placeholder 1">
            <a:extLst>
              <a:ext uri="{FF2B5EF4-FFF2-40B4-BE49-F238E27FC236}">
                <a16:creationId xmlns:a16="http://schemas.microsoft.com/office/drawing/2014/main" id="{1E25ACEC-1836-472E-BD2C-81B5AFAE5C6F}"/>
              </a:ext>
            </a:extLst>
          </p:cNvPr>
          <p:cNvSpPr>
            <a:spLocks noGrp="1"/>
          </p:cNvSpPr>
          <p:nvPr>
            <p:ph type="sldNum" sz="quarter" idx="12"/>
          </p:nvPr>
        </p:nvSpPr>
        <p:spPr>
          <a:xfrm>
            <a:off x="10493406" y="5637320"/>
            <a:ext cx="1056443" cy="523782"/>
          </a:xfrm>
        </p:spPr>
        <p:txBody>
          <a:bodyPr/>
          <a:lstStyle/>
          <a:p>
            <a:fld id="{3409287F-F6E5-4C05-A684-CA32AC885D5D}" type="slidenum">
              <a:rPr lang="en-IN" sz="2000" b="1" smtClean="0"/>
              <a:t>12</a:t>
            </a:fld>
            <a:endParaRPr lang="en-IN" sz="2000" b="1" dirty="0"/>
          </a:p>
        </p:txBody>
      </p:sp>
      <p:sp>
        <p:nvSpPr>
          <p:cNvPr id="5" name="Date Placeholder 4">
            <a:extLst>
              <a:ext uri="{FF2B5EF4-FFF2-40B4-BE49-F238E27FC236}">
                <a16:creationId xmlns:a16="http://schemas.microsoft.com/office/drawing/2014/main" id="{5C040716-F432-439C-9270-02982438695E}"/>
              </a:ext>
            </a:extLst>
          </p:cNvPr>
          <p:cNvSpPr>
            <a:spLocks noGrp="1"/>
          </p:cNvSpPr>
          <p:nvPr>
            <p:ph type="dt" sz="half" idx="10"/>
          </p:nvPr>
        </p:nvSpPr>
        <p:spPr/>
        <p:txBody>
          <a:bodyPr/>
          <a:lstStyle/>
          <a:p>
            <a:fld id="{B0B63C55-1B4C-4422-A633-4C4228B1173C}" type="datetime1">
              <a:rPr lang="en-IN" smtClean="0"/>
              <a:t>22-02-2021</a:t>
            </a:fld>
            <a:endParaRPr lang="en-IN"/>
          </a:p>
        </p:txBody>
      </p:sp>
    </p:spTree>
    <p:extLst>
      <p:ext uri="{BB962C8B-B14F-4D97-AF65-F5344CB8AC3E}">
        <p14:creationId xmlns:p14="http://schemas.microsoft.com/office/powerpoint/2010/main" val="13589179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5B23F2A-B04C-4887-9E8F-68E9431878B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3996430" y="-608120"/>
            <a:ext cx="4199139" cy="9144000"/>
          </a:xfrm>
          <a:prstGeom prst="rect">
            <a:avLst/>
          </a:prstGeom>
        </p:spPr>
      </p:pic>
      <p:sp>
        <p:nvSpPr>
          <p:cNvPr id="4" name="TextBox 3">
            <a:extLst>
              <a:ext uri="{FF2B5EF4-FFF2-40B4-BE49-F238E27FC236}">
                <a16:creationId xmlns:a16="http://schemas.microsoft.com/office/drawing/2014/main" id="{91A749B3-60EF-4B20-BC9F-E13E40CEEDA0}"/>
              </a:ext>
            </a:extLst>
          </p:cNvPr>
          <p:cNvSpPr txBox="1"/>
          <p:nvPr/>
        </p:nvSpPr>
        <p:spPr>
          <a:xfrm>
            <a:off x="1562470" y="878889"/>
            <a:ext cx="9072979" cy="369332"/>
          </a:xfrm>
          <a:prstGeom prst="rect">
            <a:avLst/>
          </a:prstGeom>
          <a:noFill/>
        </p:spPr>
        <p:txBody>
          <a:bodyPr wrap="square" rtlCol="0">
            <a:spAutoFit/>
          </a:bodyPr>
          <a:lstStyle/>
          <a:p>
            <a:r>
              <a:rPr lang="en-US" dirty="0"/>
              <a:t>After 2 seconds, zero count values are displayed as follows for each option</a:t>
            </a:r>
            <a:endParaRPr lang="en-IN" dirty="0"/>
          </a:p>
        </p:txBody>
      </p:sp>
      <p:sp>
        <p:nvSpPr>
          <p:cNvPr id="2" name="Slide Number Placeholder 1">
            <a:extLst>
              <a:ext uri="{FF2B5EF4-FFF2-40B4-BE49-F238E27FC236}">
                <a16:creationId xmlns:a16="http://schemas.microsoft.com/office/drawing/2014/main" id="{36D899DD-031D-47E5-868C-5171A9C781CA}"/>
              </a:ext>
            </a:extLst>
          </p:cNvPr>
          <p:cNvSpPr>
            <a:spLocks noGrp="1"/>
          </p:cNvSpPr>
          <p:nvPr>
            <p:ph type="sldNum" sz="quarter" idx="12"/>
          </p:nvPr>
        </p:nvSpPr>
        <p:spPr>
          <a:xfrm>
            <a:off x="10815539" y="5775174"/>
            <a:ext cx="542697" cy="279400"/>
          </a:xfrm>
        </p:spPr>
        <p:txBody>
          <a:bodyPr/>
          <a:lstStyle/>
          <a:p>
            <a:fld id="{3409287F-F6E5-4C05-A684-CA32AC885D5D}" type="slidenum">
              <a:rPr lang="en-IN" sz="2400" b="1" smtClean="0"/>
              <a:t>13</a:t>
            </a:fld>
            <a:endParaRPr lang="en-IN" sz="2400" b="1" dirty="0"/>
          </a:p>
        </p:txBody>
      </p:sp>
      <p:sp>
        <p:nvSpPr>
          <p:cNvPr id="5" name="Date Placeholder 4">
            <a:extLst>
              <a:ext uri="{FF2B5EF4-FFF2-40B4-BE49-F238E27FC236}">
                <a16:creationId xmlns:a16="http://schemas.microsoft.com/office/drawing/2014/main" id="{88AD24EA-B5CD-4BE5-B343-B3EAF3658E34}"/>
              </a:ext>
            </a:extLst>
          </p:cNvPr>
          <p:cNvSpPr>
            <a:spLocks noGrp="1"/>
          </p:cNvSpPr>
          <p:nvPr>
            <p:ph type="dt" sz="half" idx="10"/>
          </p:nvPr>
        </p:nvSpPr>
        <p:spPr/>
        <p:txBody>
          <a:bodyPr/>
          <a:lstStyle/>
          <a:p>
            <a:fld id="{C70577A3-E63A-4463-BB13-6CE20565869A}" type="datetime1">
              <a:rPr lang="en-IN" smtClean="0"/>
              <a:t>22-02-2021</a:t>
            </a:fld>
            <a:endParaRPr lang="en-IN"/>
          </a:p>
        </p:txBody>
      </p:sp>
    </p:spTree>
    <p:extLst>
      <p:ext uri="{BB962C8B-B14F-4D97-AF65-F5344CB8AC3E}">
        <p14:creationId xmlns:p14="http://schemas.microsoft.com/office/powerpoint/2010/main" val="34693120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8BAEA93-A4D7-4CD2-989C-83CDA9ACD9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3943164" y="-661386"/>
            <a:ext cx="4305671" cy="9144000"/>
          </a:xfrm>
          <a:prstGeom prst="rect">
            <a:avLst/>
          </a:prstGeom>
        </p:spPr>
      </p:pic>
      <p:sp>
        <p:nvSpPr>
          <p:cNvPr id="4" name="TextBox 3">
            <a:extLst>
              <a:ext uri="{FF2B5EF4-FFF2-40B4-BE49-F238E27FC236}">
                <a16:creationId xmlns:a16="http://schemas.microsoft.com/office/drawing/2014/main" id="{686108FB-C4E6-4FAB-9AA5-0514DDE202EE}"/>
              </a:ext>
            </a:extLst>
          </p:cNvPr>
          <p:cNvSpPr txBox="1"/>
          <p:nvPr/>
        </p:nvSpPr>
        <p:spPr>
          <a:xfrm>
            <a:off x="1686757" y="852203"/>
            <a:ext cx="8762260" cy="923330"/>
          </a:xfrm>
          <a:prstGeom prst="rect">
            <a:avLst/>
          </a:prstGeom>
          <a:noFill/>
        </p:spPr>
        <p:txBody>
          <a:bodyPr wrap="square" rtlCol="0">
            <a:spAutoFit/>
          </a:bodyPr>
          <a:lstStyle/>
          <a:p>
            <a:r>
              <a:rPr lang="en-US" dirty="0"/>
              <a:t>Count value increments  for each options with respect to the number of times users press respective push buttons.</a:t>
            </a:r>
          </a:p>
          <a:p>
            <a:r>
              <a:rPr lang="en-US" b="1" dirty="0"/>
              <a:t>Here A has 7 votes which is highest</a:t>
            </a:r>
            <a:endParaRPr lang="en-IN" b="1" dirty="0"/>
          </a:p>
        </p:txBody>
      </p:sp>
      <p:sp>
        <p:nvSpPr>
          <p:cNvPr id="2" name="Slide Number Placeholder 1">
            <a:extLst>
              <a:ext uri="{FF2B5EF4-FFF2-40B4-BE49-F238E27FC236}">
                <a16:creationId xmlns:a16="http://schemas.microsoft.com/office/drawing/2014/main" id="{9E90CABF-348E-444D-A9A8-772AD05822E6}"/>
              </a:ext>
            </a:extLst>
          </p:cNvPr>
          <p:cNvSpPr>
            <a:spLocks noGrp="1"/>
          </p:cNvSpPr>
          <p:nvPr>
            <p:ph type="sldNum" sz="quarter" idx="12"/>
          </p:nvPr>
        </p:nvSpPr>
        <p:spPr>
          <a:xfrm>
            <a:off x="10895439" y="5739663"/>
            <a:ext cx="542697" cy="279400"/>
          </a:xfrm>
        </p:spPr>
        <p:txBody>
          <a:bodyPr/>
          <a:lstStyle/>
          <a:p>
            <a:fld id="{3409287F-F6E5-4C05-A684-CA32AC885D5D}" type="slidenum">
              <a:rPr lang="en-IN" sz="2400" b="1" smtClean="0"/>
              <a:t>14</a:t>
            </a:fld>
            <a:endParaRPr lang="en-IN" sz="2400" b="1" dirty="0"/>
          </a:p>
        </p:txBody>
      </p:sp>
      <p:sp>
        <p:nvSpPr>
          <p:cNvPr id="5" name="Date Placeholder 4">
            <a:extLst>
              <a:ext uri="{FF2B5EF4-FFF2-40B4-BE49-F238E27FC236}">
                <a16:creationId xmlns:a16="http://schemas.microsoft.com/office/drawing/2014/main" id="{0B25466E-0822-4BD3-B97D-8788194E0E8A}"/>
              </a:ext>
            </a:extLst>
          </p:cNvPr>
          <p:cNvSpPr>
            <a:spLocks noGrp="1"/>
          </p:cNvSpPr>
          <p:nvPr>
            <p:ph type="dt" sz="half" idx="10"/>
          </p:nvPr>
        </p:nvSpPr>
        <p:spPr/>
        <p:txBody>
          <a:bodyPr/>
          <a:lstStyle/>
          <a:p>
            <a:fld id="{7D69AFB9-DAB6-4CFC-A7E2-C2F0BD95C7ED}" type="datetime1">
              <a:rPr lang="en-IN" smtClean="0"/>
              <a:t>22-02-2021</a:t>
            </a:fld>
            <a:endParaRPr lang="en-IN"/>
          </a:p>
        </p:txBody>
      </p:sp>
    </p:spTree>
    <p:extLst>
      <p:ext uri="{BB962C8B-B14F-4D97-AF65-F5344CB8AC3E}">
        <p14:creationId xmlns:p14="http://schemas.microsoft.com/office/powerpoint/2010/main" val="157951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EFA38C5-908D-44C3-A88D-487111F9D6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3991992" y="-603682"/>
            <a:ext cx="4208015" cy="9144000"/>
          </a:xfrm>
          <a:prstGeom prst="rect">
            <a:avLst/>
          </a:prstGeom>
        </p:spPr>
      </p:pic>
      <p:sp>
        <p:nvSpPr>
          <p:cNvPr id="4" name="TextBox 3">
            <a:extLst>
              <a:ext uri="{FF2B5EF4-FFF2-40B4-BE49-F238E27FC236}">
                <a16:creationId xmlns:a16="http://schemas.microsoft.com/office/drawing/2014/main" id="{E76F6EDC-1DCF-4859-8FCA-BF5ECFA182DC}"/>
              </a:ext>
            </a:extLst>
          </p:cNvPr>
          <p:cNvSpPr txBox="1"/>
          <p:nvPr/>
        </p:nvSpPr>
        <p:spPr>
          <a:xfrm>
            <a:off x="2104008" y="843379"/>
            <a:ext cx="7776839" cy="646331"/>
          </a:xfrm>
          <a:prstGeom prst="rect">
            <a:avLst/>
          </a:prstGeom>
          <a:noFill/>
        </p:spPr>
        <p:txBody>
          <a:bodyPr wrap="square" rtlCol="0">
            <a:spAutoFit/>
          </a:bodyPr>
          <a:lstStyle/>
          <a:p>
            <a:r>
              <a:rPr lang="en-US" dirty="0"/>
              <a:t>Because A has highest votes, it displays</a:t>
            </a:r>
          </a:p>
          <a:p>
            <a:r>
              <a:rPr lang="en-US" b="1" dirty="0"/>
              <a:t>A is winner</a:t>
            </a:r>
            <a:endParaRPr lang="en-IN" b="1" dirty="0"/>
          </a:p>
        </p:txBody>
      </p:sp>
      <p:sp>
        <p:nvSpPr>
          <p:cNvPr id="2" name="Slide Number Placeholder 1">
            <a:extLst>
              <a:ext uri="{FF2B5EF4-FFF2-40B4-BE49-F238E27FC236}">
                <a16:creationId xmlns:a16="http://schemas.microsoft.com/office/drawing/2014/main" id="{29863CCA-8694-4043-8A8E-D4A910138AB3}"/>
              </a:ext>
            </a:extLst>
          </p:cNvPr>
          <p:cNvSpPr>
            <a:spLocks noGrp="1"/>
          </p:cNvSpPr>
          <p:nvPr>
            <p:ph type="sldNum" sz="quarter" idx="12"/>
          </p:nvPr>
        </p:nvSpPr>
        <p:spPr>
          <a:xfrm>
            <a:off x="10762274" y="5766293"/>
            <a:ext cx="542697" cy="279400"/>
          </a:xfrm>
        </p:spPr>
        <p:txBody>
          <a:bodyPr/>
          <a:lstStyle/>
          <a:p>
            <a:fld id="{3409287F-F6E5-4C05-A684-CA32AC885D5D}" type="slidenum">
              <a:rPr lang="en-IN" sz="2400" b="1" smtClean="0"/>
              <a:t>15</a:t>
            </a:fld>
            <a:endParaRPr lang="en-IN" sz="2400" b="1" dirty="0"/>
          </a:p>
        </p:txBody>
      </p:sp>
      <p:sp>
        <p:nvSpPr>
          <p:cNvPr id="5" name="Date Placeholder 4">
            <a:extLst>
              <a:ext uri="{FF2B5EF4-FFF2-40B4-BE49-F238E27FC236}">
                <a16:creationId xmlns:a16="http://schemas.microsoft.com/office/drawing/2014/main" id="{C61B32A7-668A-4FB9-83C7-E16BFE83B9E8}"/>
              </a:ext>
            </a:extLst>
          </p:cNvPr>
          <p:cNvSpPr>
            <a:spLocks noGrp="1"/>
          </p:cNvSpPr>
          <p:nvPr>
            <p:ph type="dt" sz="half" idx="10"/>
          </p:nvPr>
        </p:nvSpPr>
        <p:spPr/>
        <p:txBody>
          <a:bodyPr/>
          <a:lstStyle/>
          <a:p>
            <a:fld id="{DAA21A2F-F063-415D-BDE2-05ACFE67A475}" type="datetime1">
              <a:rPr lang="en-IN" smtClean="0"/>
              <a:t>22-02-2021</a:t>
            </a:fld>
            <a:endParaRPr lang="en-IN"/>
          </a:p>
        </p:txBody>
      </p:sp>
    </p:spTree>
    <p:extLst>
      <p:ext uri="{BB962C8B-B14F-4D97-AF65-F5344CB8AC3E}">
        <p14:creationId xmlns:p14="http://schemas.microsoft.com/office/powerpoint/2010/main" val="36261312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10329" y="1134850"/>
            <a:ext cx="6571343" cy="1049235"/>
          </a:xfrm>
        </p:spPr>
        <p:txBody>
          <a:bodyPr/>
          <a:lstStyle/>
          <a:p>
            <a:r>
              <a:rPr lang="en-US" b="1" dirty="0">
                <a:latin typeface="Times New Roman" panose="02020603050405020304" pitchFamily="18" charset="0"/>
                <a:cs typeface="Times New Roman" panose="02020603050405020304" pitchFamily="18" charset="0"/>
              </a:rPr>
              <a:t>Conclusion</a:t>
            </a:r>
            <a:endParaRPr lang="en-IN" b="1" dirty="0"/>
          </a:p>
        </p:txBody>
      </p:sp>
      <p:sp>
        <p:nvSpPr>
          <p:cNvPr id="3" name="Content Placeholder 2"/>
          <p:cNvSpPr>
            <a:spLocks noGrp="1"/>
          </p:cNvSpPr>
          <p:nvPr>
            <p:ph idx="1"/>
          </p:nvPr>
        </p:nvSpPr>
        <p:spPr>
          <a:xfrm>
            <a:off x="2435440" y="2184084"/>
            <a:ext cx="6637868" cy="4381896"/>
          </a:xfrm>
        </p:spPr>
        <p:txBody>
          <a:bodyPr>
            <a:normAutofit/>
          </a:bodyPr>
          <a:lstStyle/>
          <a:p>
            <a:pPr marL="0" indent="0" algn="just">
              <a:buNone/>
            </a:pPr>
            <a:r>
              <a:rPr lang="en-IN" dirty="0">
                <a:latin typeface="Times New Roman" panose="02020603050405020304" pitchFamily="18" charset="0"/>
                <a:cs typeface="Times New Roman" panose="02020603050405020304" pitchFamily="18" charset="0"/>
              </a:rPr>
              <a:t>From the above implementation we have observed how a digital electronic voting machine actually works using the Arduino and a user source code and also observed the results of the voting at real-time.</a:t>
            </a:r>
          </a:p>
        </p:txBody>
      </p:sp>
      <p:sp>
        <p:nvSpPr>
          <p:cNvPr id="5" name="Slide Number Placeholder 4">
            <a:extLst>
              <a:ext uri="{FF2B5EF4-FFF2-40B4-BE49-F238E27FC236}">
                <a16:creationId xmlns:a16="http://schemas.microsoft.com/office/drawing/2014/main" id="{929028A9-D4ED-44B9-89C9-6489523A7AA3}"/>
              </a:ext>
            </a:extLst>
          </p:cNvPr>
          <p:cNvSpPr>
            <a:spLocks noGrp="1"/>
          </p:cNvSpPr>
          <p:nvPr>
            <p:ph type="sldNum" sz="quarter" idx="12"/>
          </p:nvPr>
        </p:nvSpPr>
        <p:spPr/>
        <p:txBody>
          <a:bodyPr/>
          <a:lstStyle/>
          <a:p>
            <a:fld id="{3409287F-F6E5-4C05-A684-CA32AC885D5D}" type="slidenum">
              <a:rPr lang="en-IN" smtClean="0"/>
              <a:t>16</a:t>
            </a:fld>
            <a:endParaRPr lang="en-IN"/>
          </a:p>
        </p:txBody>
      </p:sp>
      <p:sp>
        <p:nvSpPr>
          <p:cNvPr id="4" name="Date Placeholder 3">
            <a:extLst>
              <a:ext uri="{FF2B5EF4-FFF2-40B4-BE49-F238E27FC236}">
                <a16:creationId xmlns:a16="http://schemas.microsoft.com/office/drawing/2014/main" id="{B157C92D-2743-48D8-AC71-C78C12CD578B}"/>
              </a:ext>
            </a:extLst>
          </p:cNvPr>
          <p:cNvSpPr>
            <a:spLocks noGrp="1"/>
          </p:cNvSpPr>
          <p:nvPr>
            <p:ph type="dt" sz="half" idx="10"/>
          </p:nvPr>
        </p:nvSpPr>
        <p:spPr/>
        <p:txBody>
          <a:bodyPr/>
          <a:lstStyle/>
          <a:p>
            <a:fld id="{1FD206C7-0097-48A2-A291-4859F091E5F9}" type="datetime1">
              <a:rPr lang="en-IN" smtClean="0"/>
              <a:t>22-02-2021</a:t>
            </a:fld>
            <a:endParaRPr lang="en-IN"/>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    References</a:t>
            </a:r>
            <a:endParaRPr lang="en-IN" b="1" dirty="0"/>
          </a:p>
        </p:txBody>
      </p:sp>
      <p:sp>
        <p:nvSpPr>
          <p:cNvPr id="3" name="Content Placeholder 2"/>
          <p:cNvSpPr>
            <a:spLocks noGrp="1"/>
          </p:cNvSpPr>
          <p:nvPr>
            <p:ph idx="1"/>
          </p:nvPr>
        </p:nvSpPr>
        <p:spPr>
          <a:xfrm>
            <a:off x="2710647" y="2155384"/>
            <a:ext cx="6347714" cy="4356496"/>
          </a:xfrm>
        </p:spPr>
        <p:txBody>
          <a:bodyPr/>
          <a:lstStyle/>
          <a:p>
            <a:r>
              <a:rPr lang="en-US" sz="1800" u="sng" dirty="0">
                <a:solidFill>
                  <a:srgbClr val="0000FF"/>
                </a:solidFill>
                <a:effectLst/>
                <a:latin typeface="Times New Roman" panose="02020603050405020304" pitchFamily="18" charset="0"/>
                <a:ea typeface="Times New Roman" panose="02020603050405020304" pitchFamily="18" charset="0"/>
                <a:cs typeface="Times New Roman" panose="02020603050405020304" pitchFamily="18" charset="0"/>
                <a:hlinkClick r:id="rId2"/>
              </a:rPr>
              <a:t>https://circuitdigest.com/microcontroller-projects/electronic-voting-machine-using-arduino</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r>
              <a:rPr lang="en-US" sz="1800" u="sng" dirty="0">
                <a:solidFill>
                  <a:srgbClr val="0000FF"/>
                </a:solidFill>
                <a:effectLst/>
                <a:latin typeface="Times New Roman" panose="02020603050405020304" pitchFamily="18" charset="0"/>
                <a:ea typeface="Times New Roman" panose="02020603050405020304" pitchFamily="18" charset="0"/>
                <a:cs typeface="Times New Roman" panose="02020603050405020304" pitchFamily="18" charset="0"/>
                <a:hlinkClick r:id="rId3"/>
              </a:rPr>
              <a:t>https://how2electronics.com/smart-electronic-voting-machine-using-arduino/</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en-IN" dirty="0">
              <a:hlinkClick r:id="rId4"/>
            </a:endParaRPr>
          </a:p>
        </p:txBody>
      </p:sp>
      <p:sp>
        <p:nvSpPr>
          <p:cNvPr id="5" name="Slide Number Placeholder 4">
            <a:extLst>
              <a:ext uri="{FF2B5EF4-FFF2-40B4-BE49-F238E27FC236}">
                <a16:creationId xmlns:a16="http://schemas.microsoft.com/office/drawing/2014/main" id="{3FE181E9-94A7-4D72-8039-5A6D6D979C34}"/>
              </a:ext>
            </a:extLst>
          </p:cNvPr>
          <p:cNvSpPr>
            <a:spLocks noGrp="1"/>
          </p:cNvSpPr>
          <p:nvPr>
            <p:ph type="sldNum" sz="quarter" idx="12"/>
          </p:nvPr>
        </p:nvSpPr>
        <p:spPr/>
        <p:txBody>
          <a:bodyPr/>
          <a:lstStyle/>
          <a:p>
            <a:fld id="{3409287F-F6E5-4C05-A684-CA32AC885D5D}" type="slidenum">
              <a:rPr lang="en-IN" smtClean="0"/>
              <a:t>17</a:t>
            </a:fld>
            <a:endParaRPr lang="en-IN"/>
          </a:p>
        </p:txBody>
      </p:sp>
      <p:sp>
        <p:nvSpPr>
          <p:cNvPr id="4" name="Date Placeholder 3">
            <a:extLst>
              <a:ext uri="{FF2B5EF4-FFF2-40B4-BE49-F238E27FC236}">
                <a16:creationId xmlns:a16="http://schemas.microsoft.com/office/drawing/2014/main" id="{4B64F9D7-FC29-45DA-A288-FB0FE1F8E1AD}"/>
              </a:ext>
            </a:extLst>
          </p:cNvPr>
          <p:cNvSpPr>
            <a:spLocks noGrp="1"/>
          </p:cNvSpPr>
          <p:nvPr>
            <p:ph type="dt" sz="half" idx="10"/>
          </p:nvPr>
        </p:nvSpPr>
        <p:spPr/>
        <p:txBody>
          <a:bodyPr/>
          <a:lstStyle/>
          <a:p>
            <a:fld id="{EAEC3CAA-238B-46FE-9F92-CE19DF922A02}" type="datetime1">
              <a:rPr lang="en-IN" smtClean="0"/>
              <a:t>22-02-2021</a:t>
            </a:fld>
            <a:endParaRPr lang="en-IN"/>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60" name="TextBox 2"/>
          <p:cNvSpPr txBox="1"/>
          <p:nvPr/>
        </p:nvSpPr>
        <p:spPr>
          <a:xfrm>
            <a:off x="4025125" y="1407643"/>
            <a:ext cx="4390946" cy="1200329"/>
          </a:xfrm>
          <a:prstGeom prst="rect">
            <a:avLst/>
          </a:prstGeom>
          <a:noFill/>
        </p:spPr>
        <p:txBody>
          <a:bodyPr wrap="none" rtlCol="0">
            <a:spAutoFit/>
          </a:bodyPr>
          <a:lstStyle/>
          <a:p>
            <a:r>
              <a:rPr lang="en-US" sz="7200" dirty="0">
                <a:latin typeface="Times New Roman" panose="02020603050405020304" pitchFamily="18" charset="0"/>
                <a:cs typeface="Times New Roman" panose="02020603050405020304" pitchFamily="18" charset="0"/>
              </a:rPr>
              <a:t>Thank you </a:t>
            </a:r>
          </a:p>
        </p:txBody>
      </p:sp>
      <p:sp>
        <p:nvSpPr>
          <p:cNvPr id="1048661" name="TextBox 3"/>
          <p:cNvSpPr txBox="1"/>
          <p:nvPr/>
        </p:nvSpPr>
        <p:spPr>
          <a:xfrm>
            <a:off x="4909958" y="3670911"/>
            <a:ext cx="2795958" cy="1384995"/>
          </a:xfrm>
          <a:prstGeom prst="rect">
            <a:avLst/>
          </a:prstGeom>
          <a:noFill/>
        </p:spPr>
        <p:txBody>
          <a:bodyPr wrap="none" rtlCol="0">
            <a:spAutoFit/>
          </a:bodyPr>
          <a:lstStyle/>
          <a:p>
            <a:r>
              <a:rPr lang="en-US" sz="4800" dirty="0">
                <a:latin typeface="Times New Roman" panose="02020603050405020304" pitchFamily="18" charset="0"/>
                <a:cs typeface="Times New Roman" panose="02020603050405020304" pitchFamily="18" charset="0"/>
              </a:rPr>
              <a:t>Any</a:t>
            </a:r>
            <a:r>
              <a:rPr lang="en-US" sz="3600" dirty="0">
                <a:latin typeface="Times New Roman" panose="02020603050405020304" pitchFamily="18" charset="0"/>
                <a:cs typeface="Times New Roman" panose="02020603050405020304" pitchFamily="18" charset="0"/>
              </a:rPr>
              <a:t> Queries</a:t>
            </a:r>
          </a:p>
          <a:p>
            <a:pPr algn="ctr"/>
            <a:r>
              <a:rPr lang="en-US" sz="3600" dirty="0">
                <a:latin typeface="Times New Roman" panose="02020603050405020304" pitchFamily="18" charset="0"/>
                <a:cs typeface="Times New Roman" panose="02020603050405020304" pitchFamily="18" charset="0"/>
              </a:rPr>
              <a:t>?</a:t>
            </a:r>
          </a:p>
        </p:txBody>
      </p:sp>
      <p:sp>
        <p:nvSpPr>
          <p:cNvPr id="3" name="Slide Number Placeholder 2">
            <a:extLst>
              <a:ext uri="{FF2B5EF4-FFF2-40B4-BE49-F238E27FC236}">
                <a16:creationId xmlns:a16="http://schemas.microsoft.com/office/drawing/2014/main" id="{CA2F8A4C-001C-454E-BDD6-0018EC618698}"/>
              </a:ext>
            </a:extLst>
          </p:cNvPr>
          <p:cNvSpPr>
            <a:spLocks noGrp="1"/>
          </p:cNvSpPr>
          <p:nvPr>
            <p:ph type="sldNum" sz="quarter" idx="12"/>
          </p:nvPr>
        </p:nvSpPr>
        <p:spPr/>
        <p:txBody>
          <a:bodyPr/>
          <a:lstStyle/>
          <a:p>
            <a:fld id="{3409287F-F6E5-4C05-A684-CA32AC885D5D}" type="slidenum">
              <a:rPr lang="en-IN" smtClean="0"/>
              <a:t>18</a:t>
            </a:fld>
            <a:endParaRPr lang="en-IN"/>
          </a:p>
        </p:txBody>
      </p:sp>
      <p:sp>
        <p:nvSpPr>
          <p:cNvPr id="2" name="Date Placeholder 1">
            <a:extLst>
              <a:ext uri="{FF2B5EF4-FFF2-40B4-BE49-F238E27FC236}">
                <a16:creationId xmlns:a16="http://schemas.microsoft.com/office/drawing/2014/main" id="{0E863F22-5A3A-4828-93C9-A99B9FE8C52E}"/>
              </a:ext>
            </a:extLst>
          </p:cNvPr>
          <p:cNvSpPr>
            <a:spLocks noGrp="1"/>
          </p:cNvSpPr>
          <p:nvPr>
            <p:ph type="dt" sz="half" idx="10"/>
          </p:nvPr>
        </p:nvSpPr>
        <p:spPr/>
        <p:txBody>
          <a:bodyPr/>
          <a:lstStyle/>
          <a:p>
            <a:fld id="{60C8CE9B-6BBF-46A5-AEF5-D9A8AE6E3EB9}" type="datetime1">
              <a:rPr lang="en-IN" smtClean="0"/>
              <a:t>22-02-2021</a:t>
            </a:fld>
            <a:endParaRPr lang="en-IN"/>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52596" y="0"/>
            <a:ext cx="8229600" cy="785794"/>
          </a:xfrm>
        </p:spPr>
        <p:txBody>
          <a:bodyPr>
            <a:normAutofit/>
          </a:bodyPr>
          <a:lstStyle/>
          <a:p>
            <a:pPr algn="ctr"/>
            <a:r>
              <a:rPr lang="en-IN" sz="2800" dirty="0">
                <a:latin typeface="Times New Roman" pitchFamily="18" charset="0"/>
                <a:cs typeface="Times New Roman" pitchFamily="18" charset="0"/>
              </a:rPr>
              <a:t>CONTENTS :</a:t>
            </a:r>
          </a:p>
        </p:txBody>
      </p:sp>
      <p:sp>
        <p:nvSpPr>
          <p:cNvPr id="3" name="Content Placeholder 2"/>
          <p:cNvSpPr>
            <a:spLocks noGrp="1"/>
          </p:cNvSpPr>
          <p:nvPr>
            <p:ph idx="1"/>
          </p:nvPr>
        </p:nvSpPr>
        <p:spPr>
          <a:xfrm>
            <a:off x="1952596" y="846118"/>
            <a:ext cx="8715436" cy="5929330"/>
          </a:xfrm>
        </p:spPr>
        <p:txBody>
          <a:bodyPr>
            <a:normAutofit/>
          </a:bodyPr>
          <a:lstStyle/>
          <a:p>
            <a:pPr lvl="0"/>
            <a:r>
              <a:rPr lang="en-US" sz="2400" dirty="0">
                <a:latin typeface="Times New Roman" panose="02020603050405020304" pitchFamily="18" charset="0"/>
                <a:cs typeface="Times New Roman" panose="02020603050405020304" pitchFamily="18" charset="0"/>
              </a:rPr>
              <a:t>Objective</a:t>
            </a:r>
          </a:p>
          <a:p>
            <a:r>
              <a:rPr lang="en-US" sz="2400" dirty="0">
                <a:latin typeface="Times New Roman" panose="02020603050405020304" pitchFamily="18" charset="0"/>
                <a:cs typeface="Times New Roman" panose="02020603050405020304" pitchFamily="18" charset="0"/>
              </a:rPr>
              <a:t>Introduction</a:t>
            </a:r>
          </a:p>
          <a:p>
            <a:pPr lvl="0"/>
            <a:r>
              <a:rPr lang="en-US" sz="2400" dirty="0">
                <a:latin typeface="Times New Roman" panose="02020603050405020304" pitchFamily="18" charset="0"/>
                <a:cs typeface="Times New Roman" panose="02020603050405020304" pitchFamily="18" charset="0"/>
              </a:rPr>
              <a:t>Abstract</a:t>
            </a:r>
          </a:p>
          <a:p>
            <a:pPr lvl="0"/>
            <a:r>
              <a:rPr lang="en-US" sz="2400" dirty="0">
                <a:latin typeface="Times New Roman" panose="02020603050405020304" pitchFamily="18" charset="0"/>
                <a:cs typeface="Times New Roman" panose="02020603050405020304" pitchFamily="18" charset="0"/>
              </a:rPr>
              <a:t>Block Diagram</a:t>
            </a:r>
          </a:p>
          <a:p>
            <a:pPr lvl="0"/>
            <a:r>
              <a:rPr lang="en-US" sz="2400" dirty="0">
                <a:latin typeface="Times New Roman" panose="02020603050405020304" pitchFamily="18" charset="0"/>
                <a:cs typeface="Times New Roman" panose="02020603050405020304" pitchFamily="18" charset="0"/>
              </a:rPr>
              <a:t>Tools Required – (Software and Hardware)</a:t>
            </a:r>
          </a:p>
          <a:p>
            <a:pPr lvl="0"/>
            <a:r>
              <a:rPr lang="en-US" sz="2400" dirty="0">
                <a:latin typeface="Times New Roman" panose="02020603050405020304" pitchFamily="18" charset="0"/>
                <a:cs typeface="Times New Roman" panose="02020603050405020304" pitchFamily="18" charset="0"/>
              </a:rPr>
              <a:t>Functions</a:t>
            </a:r>
          </a:p>
          <a:p>
            <a:pPr lvl="0"/>
            <a:r>
              <a:rPr lang="en-US" sz="2400" dirty="0">
                <a:latin typeface="Times New Roman" panose="02020603050405020304" pitchFamily="18" charset="0"/>
                <a:cs typeface="Times New Roman" panose="02020603050405020304" pitchFamily="18" charset="0"/>
              </a:rPr>
              <a:t>Schematic Diagram</a:t>
            </a:r>
          </a:p>
          <a:p>
            <a:pPr lvl="0"/>
            <a:r>
              <a:rPr lang="en-US" sz="2400" dirty="0">
                <a:latin typeface="Times New Roman" panose="02020603050405020304" pitchFamily="18" charset="0"/>
                <a:cs typeface="Times New Roman" panose="02020603050405020304" pitchFamily="18" charset="0"/>
              </a:rPr>
              <a:t>Advantages, Disadvantages  and Applications</a:t>
            </a:r>
          </a:p>
          <a:p>
            <a:pPr lvl="0"/>
            <a:r>
              <a:rPr lang="en-US" sz="2400" dirty="0">
                <a:latin typeface="Times New Roman" panose="02020603050405020304" pitchFamily="18" charset="0"/>
                <a:cs typeface="Times New Roman" panose="02020603050405020304" pitchFamily="18" charset="0"/>
              </a:rPr>
              <a:t>Outcome of the Project</a:t>
            </a:r>
          </a:p>
          <a:p>
            <a:pPr lvl="0"/>
            <a:r>
              <a:rPr lang="en-US" sz="2400" dirty="0">
                <a:latin typeface="Times New Roman" panose="02020603050405020304" pitchFamily="18" charset="0"/>
                <a:cs typeface="Times New Roman" panose="02020603050405020304" pitchFamily="18" charset="0"/>
              </a:rPr>
              <a:t>Result</a:t>
            </a:r>
          </a:p>
          <a:p>
            <a:pPr lvl="0"/>
            <a:r>
              <a:rPr lang="en-US" sz="2400" dirty="0">
                <a:latin typeface="Times New Roman" panose="02020603050405020304" pitchFamily="18" charset="0"/>
                <a:cs typeface="Times New Roman" panose="02020603050405020304" pitchFamily="18" charset="0"/>
              </a:rPr>
              <a:t>Conclusion</a:t>
            </a:r>
          </a:p>
          <a:p>
            <a:pPr lvl="0"/>
            <a:r>
              <a:rPr lang="en-US" sz="2400" dirty="0">
                <a:latin typeface="Times New Roman" panose="02020603050405020304" pitchFamily="18" charset="0"/>
                <a:cs typeface="Times New Roman" panose="02020603050405020304" pitchFamily="18" charset="0"/>
              </a:rPr>
              <a:t>References</a:t>
            </a:r>
          </a:p>
        </p:txBody>
      </p:sp>
      <p:sp>
        <p:nvSpPr>
          <p:cNvPr id="5" name="Slide Number Placeholder 4">
            <a:extLst>
              <a:ext uri="{FF2B5EF4-FFF2-40B4-BE49-F238E27FC236}">
                <a16:creationId xmlns:a16="http://schemas.microsoft.com/office/drawing/2014/main" id="{BFCC4E7A-C4E5-498F-ACC7-693CF5D44B44}"/>
              </a:ext>
            </a:extLst>
          </p:cNvPr>
          <p:cNvSpPr>
            <a:spLocks noGrp="1"/>
          </p:cNvSpPr>
          <p:nvPr>
            <p:ph type="sldNum" sz="quarter" idx="12"/>
          </p:nvPr>
        </p:nvSpPr>
        <p:spPr/>
        <p:txBody>
          <a:bodyPr/>
          <a:lstStyle/>
          <a:p>
            <a:fld id="{3409287F-F6E5-4C05-A684-CA32AC885D5D}" type="slidenum">
              <a:rPr lang="en-IN" smtClean="0"/>
              <a:t>2</a:t>
            </a:fld>
            <a:endParaRPr lang="en-IN"/>
          </a:p>
        </p:txBody>
      </p:sp>
      <p:sp>
        <p:nvSpPr>
          <p:cNvPr id="4" name="Date Placeholder 3">
            <a:extLst>
              <a:ext uri="{FF2B5EF4-FFF2-40B4-BE49-F238E27FC236}">
                <a16:creationId xmlns:a16="http://schemas.microsoft.com/office/drawing/2014/main" id="{D4F6E905-0FF2-45A0-8F7A-3E5ED6902646}"/>
              </a:ext>
            </a:extLst>
          </p:cNvPr>
          <p:cNvSpPr>
            <a:spLocks noGrp="1"/>
          </p:cNvSpPr>
          <p:nvPr>
            <p:ph type="dt" sz="half" idx="10"/>
          </p:nvPr>
        </p:nvSpPr>
        <p:spPr/>
        <p:txBody>
          <a:bodyPr/>
          <a:lstStyle/>
          <a:p>
            <a:fld id="{4FA65912-F6C4-4230-9AF5-778EDE86008E}" type="datetime1">
              <a:rPr lang="en-IN" smtClean="0"/>
              <a:t>22-02-2021</a:t>
            </a:fld>
            <a:endParaRPr lang="en-IN"/>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968CE5-1EC5-4F1D-901D-3F64A3249D9B}"/>
              </a:ext>
            </a:extLst>
          </p:cNvPr>
          <p:cNvSpPr>
            <a:spLocks noGrp="1"/>
          </p:cNvSpPr>
          <p:nvPr>
            <p:ph type="title"/>
          </p:nvPr>
        </p:nvSpPr>
        <p:spPr>
          <a:xfrm>
            <a:off x="2231136" y="964692"/>
            <a:ext cx="7729728" cy="614016"/>
          </a:xfrm>
        </p:spPr>
        <p:txBody>
          <a:bodyPr>
            <a:normAutofit/>
          </a:bodyPr>
          <a:lstStyle/>
          <a:p>
            <a:r>
              <a:rPr lang="en-US" b="1" dirty="0">
                <a:latin typeface="Times New Roman" panose="02020603050405020304" pitchFamily="18" charset="0"/>
                <a:cs typeface="Times New Roman" panose="02020603050405020304" pitchFamily="18" charset="0"/>
              </a:rPr>
              <a:t>Objective</a:t>
            </a:r>
            <a:endParaRPr lang="en-IN"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35638449-ED52-489E-A65C-08B6AB667585}"/>
              </a:ext>
            </a:extLst>
          </p:cNvPr>
          <p:cNvSpPr>
            <a:spLocks noGrp="1"/>
          </p:cNvSpPr>
          <p:nvPr>
            <p:ph idx="1"/>
          </p:nvPr>
        </p:nvSpPr>
        <p:spPr>
          <a:xfrm>
            <a:off x="2231136" y="2137860"/>
            <a:ext cx="7729728" cy="3101983"/>
          </a:xfrm>
        </p:spPr>
        <p:txBody>
          <a:bodyPr>
            <a:normAutofit lnSpcReduction="10000"/>
          </a:bodyPr>
          <a:lstStyle/>
          <a:p>
            <a:pPr algn="just"/>
            <a:r>
              <a:rPr lang="en-US" sz="2400" dirty="0">
                <a:latin typeface="Times New Roman" panose="02020603050405020304" pitchFamily="18" charset="0"/>
                <a:cs typeface="Times New Roman" panose="02020603050405020304" pitchFamily="18" charset="0"/>
              </a:rPr>
              <a:t>The main objective of this experiment/project is to demonstrate the usage of a digital electronic voting machine which is to be used in any quiz games, voting polls etc..</a:t>
            </a:r>
          </a:p>
          <a:p>
            <a:pPr algn="just"/>
            <a:r>
              <a:rPr lang="en-US" sz="2400" dirty="0">
                <a:latin typeface="Times New Roman" panose="02020603050405020304" pitchFamily="18" charset="0"/>
                <a:cs typeface="Times New Roman" panose="02020603050405020304" pitchFamily="18" charset="0"/>
              </a:rPr>
              <a:t>After the end of this project, we can learn how a Arduino along with a source code implements electronic voting at real time and also provide desired results instantaneously.</a:t>
            </a:r>
          </a:p>
          <a:p>
            <a:endParaRPr lang="en-IN" dirty="0"/>
          </a:p>
        </p:txBody>
      </p:sp>
      <p:sp>
        <p:nvSpPr>
          <p:cNvPr id="5" name="Slide Number Placeholder 4">
            <a:extLst>
              <a:ext uri="{FF2B5EF4-FFF2-40B4-BE49-F238E27FC236}">
                <a16:creationId xmlns:a16="http://schemas.microsoft.com/office/drawing/2014/main" id="{8652ABED-EC37-4AC0-8A0B-3DAAC915B39A}"/>
              </a:ext>
            </a:extLst>
          </p:cNvPr>
          <p:cNvSpPr>
            <a:spLocks noGrp="1"/>
          </p:cNvSpPr>
          <p:nvPr>
            <p:ph type="sldNum" sz="quarter" idx="12"/>
          </p:nvPr>
        </p:nvSpPr>
        <p:spPr/>
        <p:txBody>
          <a:bodyPr/>
          <a:lstStyle/>
          <a:p>
            <a:fld id="{3409287F-F6E5-4C05-A684-CA32AC885D5D}" type="slidenum">
              <a:rPr lang="en-IN" smtClean="0"/>
              <a:t>3</a:t>
            </a:fld>
            <a:endParaRPr lang="en-IN"/>
          </a:p>
        </p:txBody>
      </p:sp>
      <p:sp>
        <p:nvSpPr>
          <p:cNvPr id="4" name="Date Placeholder 3">
            <a:extLst>
              <a:ext uri="{FF2B5EF4-FFF2-40B4-BE49-F238E27FC236}">
                <a16:creationId xmlns:a16="http://schemas.microsoft.com/office/drawing/2014/main" id="{B6D74975-60E1-4E5F-ACD3-0D203856A12B}"/>
              </a:ext>
            </a:extLst>
          </p:cNvPr>
          <p:cNvSpPr>
            <a:spLocks noGrp="1"/>
          </p:cNvSpPr>
          <p:nvPr>
            <p:ph type="dt" sz="half" idx="10"/>
          </p:nvPr>
        </p:nvSpPr>
        <p:spPr/>
        <p:txBody>
          <a:bodyPr/>
          <a:lstStyle/>
          <a:p>
            <a:fld id="{3D4E33FF-50EF-4103-9928-EDD08E1CE131}" type="datetime1">
              <a:rPr lang="en-IN" smtClean="0"/>
              <a:t>22-02-2021</a:t>
            </a:fld>
            <a:endParaRPr lang="en-IN"/>
          </a:p>
        </p:txBody>
      </p:sp>
    </p:spTree>
    <p:extLst>
      <p:ext uri="{BB962C8B-B14F-4D97-AF65-F5344CB8AC3E}">
        <p14:creationId xmlns:p14="http://schemas.microsoft.com/office/powerpoint/2010/main" val="20175368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33600" y="789355"/>
            <a:ext cx="6347713" cy="753533"/>
          </a:xfrm>
        </p:spPr>
        <p:txBody>
          <a:bodyPr>
            <a:normAutofit/>
          </a:bodyPr>
          <a:lstStyle/>
          <a:p>
            <a:r>
              <a:rPr lang="en-US" b="1" dirty="0">
                <a:latin typeface="Times New Roman" panose="02020603050405020304" pitchFamily="18" charset="0"/>
                <a:cs typeface="Times New Roman" panose="02020603050405020304" pitchFamily="18" charset="0"/>
              </a:rPr>
              <a:t>INTRODUCTION</a:t>
            </a:r>
            <a:endParaRPr lang="en-IN" b="1" dirty="0"/>
          </a:p>
        </p:txBody>
      </p:sp>
      <p:sp>
        <p:nvSpPr>
          <p:cNvPr id="3" name="Content Placeholder 2"/>
          <p:cNvSpPr>
            <a:spLocks noGrp="1"/>
          </p:cNvSpPr>
          <p:nvPr>
            <p:ph idx="1"/>
          </p:nvPr>
        </p:nvSpPr>
        <p:spPr>
          <a:xfrm>
            <a:off x="2133600" y="2059282"/>
            <a:ext cx="6891868" cy="4415763"/>
          </a:xfrm>
        </p:spPr>
        <p:txBody>
          <a:bodyPr>
            <a:normAutofit/>
          </a:bodyPr>
          <a:lstStyle/>
          <a:p>
            <a:pPr algn="just"/>
            <a:r>
              <a:rPr lang="en-US" dirty="0">
                <a:latin typeface="Times New Roman" panose="02020603050405020304" pitchFamily="18" charset="0"/>
                <a:cs typeface="Times New Roman" panose="02020603050405020304" pitchFamily="18" charset="0"/>
              </a:rPr>
              <a:t>We all are so fascinated to see quiz shows or voting polls where we see the participants voting for their favorite options available and wonder how that machine/device actually works.</a:t>
            </a:r>
          </a:p>
          <a:p>
            <a:pPr algn="just"/>
            <a:r>
              <a:rPr lang="en-IN" dirty="0">
                <a:latin typeface="Times New Roman" panose="02020603050405020304" pitchFamily="18" charset="0"/>
                <a:cs typeface="Times New Roman" panose="02020603050405020304" pitchFamily="18" charset="0"/>
              </a:rPr>
              <a:t>The Electronic voting machine is one such device where the operation of the device is explained in an easier way along with results which are obtained at any instant of time by just clicking one button.</a:t>
            </a:r>
          </a:p>
        </p:txBody>
      </p:sp>
      <p:sp>
        <p:nvSpPr>
          <p:cNvPr id="5" name="Slide Number Placeholder 4">
            <a:extLst>
              <a:ext uri="{FF2B5EF4-FFF2-40B4-BE49-F238E27FC236}">
                <a16:creationId xmlns:a16="http://schemas.microsoft.com/office/drawing/2014/main" id="{1474BFF6-2CF8-4CEB-A7DE-3706B362A620}"/>
              </a:ext>
            </a:extLst>
          </p:cNvPr>
          <p:cNvSpPr>
            <a:spLocks noGrp="1"/>
          </p:cNvSpPr>
          <p:nvPr>
            <p:ph type="sldNum" sz="quarter" idx="12"/>
          </p:nvPr>
        </p:nvSpPr>
        <p:spPr/>
        <p:txBody>
          <a:bodyPr/>
          <a:lstStyle/>
          <a:p>
            <a:fld id="{3409287F-F6E5-4C05-A684-CA32AC885D5D}" type="slidenum">
              <a:rPr lang="en-IN" smtClean="0"/>
              <a:t>4</a:t>
            </a:fld>
            <a:endParaRPr lang="en-IN"/>
          </a:p>
        </p:txBody>
      </p:sp>
      <p:sp>
        <p:nvSpPr>
          <p:cNvPr id="4" name="Date Placeholder 3">
            <a:extLst>
              <a:ext uri="{FF2B5EF4-FFF2-40B4-BE49-F238E27FC236}">
                <a16:creationId xmlns:a16="http://schemas.microsoft.com/office/drawing/2014/main" id="{440EEC6A-8D37-4D02-A210-9D7A566D105F}"/>
              </a:ext>
            </a:extLst>
          </p:cNvPr>
          <p:cNvSpPr>
            <a:spLocks noGrp="1"/>
          </p:cNvSpPr>
          <p:nvPr>
            <p:ph type="dt" sz="half" idx="10"/>
          </p:nvPr>
        </p:nvSpPr>
        <p:spPr/>
        <p:txBody>
          <a:bodyPr/>
          <a:lstStyle/>
          <a:p>
            <a:r>
              <a:rPr lang="en-IN" dirty="0"/>
              <a:t>05-02-2021</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A86102-09A1-4263-8EB4-8B9165828A65}"/>
              </a:ext>
            </a:extLst>
          </p:cNvPr>
          <p:cNvSpPr>
            <a:spLocks noGrp="1"/>
          </p:cNvSpPr>
          <p:nvPr>
            <p:ph type="title"/>
          </p:nvPr>
        </p:nvSpPr>
        <p:spPr>
          <a:xfrm>
            <a:off x="2231136" y="964692"/>
            <a:ext cx="7729728" cy="543677"/>
          </a:xfrm>
        </p:spPr>
        <p:txBody>
          <a:bodyPr>
            <a:normAutofit/>
          </a:bodyPr>
          <a:lstStyle/>
          <a:p>
            <a:r>
              <a:rPr lang="en-US" b="1" dirty="0">
                <a:latin typeface="Times New Roman" panose="02020603050405020304" pitchFamily="18" charset="0"/>
                <a:cs typeface="Times New Roman" panose="02020603050405020304" pitchFamily="18" charset="0"/>
              </a:rPr>
              <a:t>Abstract</a:t>
            </a:r>
            <a:endParaRPr lang="en-IN"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2786EE17-EEC0-4A0D-B562-5E97E6988021}"/>
              </a:ext>
            </a:extLst>
          </p:cNvPr>
          <p:cNvSpPr>
            <a:spLocks noGrp="1"/>
          </p:cNvSpPr>
          <p:nvPr>
            <p:ph idx="1"/>
          </p:nvPr>
        </p:nvSpPr>
        <p:spPr>
          <a:xfrm>
            <a:off x="2231136" y="2153490"/>
            <a:ext cx="7729728" cy="3101983"/>
          </a:xfrm>
        </p:spPr>
        <p:txBody>
          <a:bodyPr>
            <a:normAutofit lnSpcReduction="10000"/>
          </a:bodyPr>
          <a:lstStyle/>
          <a:p>
            <a:pPr algn="just"/>
            <a:r>
              <a:rPr lang="en-US" sz="2000" dirty="0">
                <a:solidFill>
                  <a:srgbClr val="000000"/>
                </a:solidFill>
                <a:effectLst/>
                <a:latin typeface="Times New Roman" panose="02020603050405020304" pitchFamily="18" charset="0"/>
                <a:ea typeface="Times New Roman" panose="02020603050405020304" pitchFamily="18" charset="0"/>
              </a:rPr>
              <a:t>The basic idea behind ​​this digital electronic voting machine project is to build an electronic voting machine that will help to avoid the manipulation of the manual voting system and eliminate previous versions of electronic voting. This Digital </a:t>
            </a:r>
            <a:r>
              <a:rPr lang="en-US"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voting</a:t>
            </a:r>
            <a:r>
              <a:rPr lang="en-US" u="sng"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a:solidFill>
                  <a:srgbClr val="000000"/>
                </a:solidFill>
                <a:effectLst/>
                <a:latin typeface="Times New Roman" panose="02020603050405020304" pitchFamily="18" charset="0"/>
                <a:ea typeface="Times New Roman" panose="02020603050405020304" pitchFamily="18" charset="0"/>
              </a:rPr>
              <a:t>system is simple, portable, cheap, and very effective.</a:t>
            </a:r>
          </a:p>
          <a:p>
            <a:pPr algn="just"/>
            <a:r>
              <a:rPr lang="en-IN" dirty="0">
                <a:latin typeface="Times New Roman" panose="02020603050405020304" pitchFamily="18" charset="0"/>
                <a:cs typeface="Times New Roman" panose="02020603050405020304" pitchFamily="18" charset="0"/>
              </a:rPr>
              <a:t>We can also see the results of the voting at real time at any instant of time.</a:t>
            </a:r>
          </a:p>
          <a:p>
            <a:pPr algn="just"/>
            <a:r>
              <a:rPr lang="en-IN" dirty="0">
                <a:latin typeface="Times New Roman" panose="02020603050405020304" pitchFamily="18" charset="0"/>
                <a:cs typeface="Times New Roman" panose="02020603050405020304" pitchFamily="18" charset="0"/>
              </a:rPr>
              <a:t>It is user friendly and very feasible for the usage.</a:t>
            </a:r>
          </a:p>
          <a:p>
            <a:endParaRPr lang="en-US" dirty="0"/>
          </a:p>
        </p:txBody>
      </p:sp>
      <p:sp>
        <p:nvSpPr>
          <p:cNvPr id="5" name="Slide Number Placeholder 4">
            <a:extLst>
              <a:ext uri="{FF2B5EF4-FFF2-40B4-BE49-F238E27FC236}">
                <a16:creationId xmlns:a16="http://schemas.microsoft.com/office/drawing/2014/main" id="{0C892BCF-A1A0-4B32-A2A4-B7D91E427308}"/>
              </a:ext>
            </a:extLst>
          </p:cNvPr>
          <p:cNvSpPr>
            <a:spLocks noGrp="1"/>
          </p:cNvSpPr>
          <p:nvPr>
            <p:ph type="sldNum" sz="quarter" idx="12"/>
          </p:nvPr>
        </p:nvSpPr>
        <p:spPr/>
        <p:txBody>
          <a:bodyPr/>
          <a:lstStyle/>
          <a:p>
            <a:fld id="{3409287F-F6E5-4C05-A684-CA32AC885D5D}" type="slidenum">
              <a:rPr lang="en-IN" smtClean="0"/>
              <a:t>5</a:t>
            </a:fld>
            <a:endParaRPr lang="en-IN"/>
          </a:p>
        </p:txBody>
      </p:sp>
      <p:sp>
        <p:nvSpPr>
          <p:cNvPr id="4" name="Date Placeholder 3">
            <a:extLst>
              <a:ext uri="{FF2B5EF4-FFF2-40B4-BE49-F238E27FC236}">
                <a16:creationId xmlns:a16="http://schemas.microsoft.com/office/drawing/2014/main" id="{6074754C-6020-4E23-8902-AF6ECE804E4D}"/>
              </a:ext>
            </a:extLst>
          </p:cNvPr>
          <p:cNvSpPr>
            <a:spLocks noGrp="1"/>
          </p:cNvSpPr>
          <p:nvPr>
            <p:ph type="dt" sz="half" idx="10"/>
          </p:nvPr>
        </p:nvSpPr>
        <p:spPr/>
        <p:txBody>
          <a:bodyPr/>
          <a:lstStyle/>
          <a:p>
            <a:fld id="{C0A25F1C-4AE6-4A89-ACEE-B65BF4F20048}" type="datetime1">
              <a:rPr lang="en-IN" smtClean="0"/>
              <a:t>22-02-2021</a:t>
            </a:fld>
            <a:endParaRPr lang="en-IN"/>
          </a:p>
        </p:txBody>
      </p:sp>
    </p:spTree>
    <p:extLst>
      <p:ext uri="{BB962C8B-B14F-4D97-AF65-F5344CB8AC3E}">
        <p14:creationId xmlns:p14="http://schemas.microsoft.com/office/powerpoint/2010/main" val="37560851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04687" y="804519"/>
            <a:ext cx="9603275" cy="1049235"/>
          </a:xfrm>
        </p:spPr>
        <p:txBody>
          <a:bodyPr/>
          <a:lstStyle/>
          <a:p>
            <a:r>
              <a:rPr lang="en-US" b="1" dirty="0">
                <a:latin typeface="Times New Roman" panose="02020603050405020304" pitchFamily="18" charset="0"/>
                <a:cs typeface="Times New Roman" panose="02020603050405020304" pitchFamily="18" charset="0"/>
              </a:rPr>
              <a:t>BLOCK Diagram</a:t>
            </a:r>
            <a:endParaRPr lang="en-IN" b="1" dirty="0"/>
          </a:p>
        </p:txBody>
      </p:sp>
      <p:sp>
        <p:nvSpPr>
          <p:cNvPr id="3" name="Content Placeholder 2"/>
          <p:cNvSpPr>
            <a:spLocks noGrp="1"/>
          </p:cNvSpPr>
          <p:nvPr>
            <p:ph idx="1"/>
          </p:nvPr>
        </p:nvSpPr>
        <p:spPr>
          <a:xfrm>
            <a:off x="2302933" y="1270001"/>
            <a:ext cx="6779514" cy="4720563"/>
          </a:xfrm>
        </p:spPr>
        <p:txBody>
          <a:bodyPr/>
          <a:lstStyle/>
          <a:p>
            <a:r>
              <a:rPr lang="en-US" dirty="0">
                <a:latin typeface="Times New Roman" panose="02020603050405020304" pitchFamily="18" charset="0"/>
                <a:cs typeface="Times New Roman" panose="02020603050405020304" pitchFamily="18" charset="0"/>
              </a:rPr>
              <a:t>Circuit</a:t>
            </a:r>
            <a:endParaRPr lang="en-IN" dirty="0">
              <a:latin typeface="Times New Roman" panose="02020603050405020304" pitchFamily="18" charset="0"/>
              <a:cs typeface="Times New Roman" panose="02020603050405020304" pitchFamily="18" charset="0"/>
            </a:endParaRPr>
          </a:p>
        </p:txBody>
      </p:sp>
      <p:sp>
        <p:nvSpPr>
          <p:cNvPr id="20" name="Rectangle 19">
            <a:extLst>
              <a:ext uri="{FF2B5EF4-FFF2-40B4-BE49-F238E27FC236}">
                <a16:creationId xmlns:a16="http://schemas.microsoft.com/office/drawing/2014/main" id="{8B5869C3-2043-452D-9DE3-4561CBDCF4E9}"/>
              </a:ext>
            </a:extLst>
          </p:cNvPr>
          <p:cNvSpPr/>
          <p:nvPr/>
        </p:nvSpPr>
        <p:spPr>
          <a:xfrm>
            <a:off x="5975308" y="2325951"/>
            <a:ext cx="1239278" cy="2752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a:solidFill>
                <a:schemeClr val="bg1"/>
              </a:solidFill>
            </a:endParaRPr>
          </a:p>
        </p:txBody>
      </p:sp>
      <p:pic>
        <p:nvPicPr>
          <p:cNvPr id="6" name="Picture 5">
            <a:extLst>
              <a:ext uri="{FF2B5EF4-FFF2-40B4-BE49-F238E27FC236}">
                <a16:creationId xmlns:a16="http://schemas.microsoft.com/office/drawing/2014/main" id="{ACFD8EE9-B712-41ED-828D-7369E9DAA2B0}"/>
              </a:ext>
            </a:extLst>
          </p:cNvPr>
          <p:cNvPicPr>
            <a:picLocks noChangeAspect="1"/>
          </p:cNvPicPr>
          <p:nvPr/>
        </p:nvPicPr>
        <p:blipFill>
          <a:blip r:embed="rId2"/>
          <a:stretch>
            <a:fillRect/>
          </a:stretch>
        </p:blipFill>
        <p:spPr>
          <a:xfrm>
            <a:off x="1681162" y="2082799"/>
            <a:ext cx="8829675" cy="3505200"/>
          </a:xfrm>
          <a:prstGeom prst="rect">
            <a:avLst/>
          </a:prstGeom>
        </p:spPr>
      </p:pic>
      <p:sp>
        <p:nvSpPr>
          <p:cNvPr id="5" name="Rectangle 4">
            <a:extLst>
              <a:ext uri="{FF2B5EF4-FFF2-40B4-BE49-F238E27FC236}">
                <a16:creationId xmlns:a16="http://schemas.microsoft.com/office/drawing/2014/main" id="{52267330-7C9B-4B78-93B8-0BB8B497C081}"/>
              </a:ext>
            </a:extLst>
          </p:cNvPr>
          <p:cNvSpPr/>
          <p:nvPr/>
        </p:nvSpPr>
        <p:spPr>
          <a:xfrm>
            <a:off x="6835806" y="2325951"/>
            <a:ext cx="745724" cy="39949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Times New Roman" panose="02020603050405020304" pitchFamily="18" charset="0"/>
                <a:cs typeface="Times New Roman" panose="02020603050405020304" pitchFamily="18" charset="0"/>
              </a:rPr>
              <a:t>Power supply</a:t>
            </a:r>
            <a:endParaRPr lang="en-IN" sz="1400" dirty="0">
              <a:solidFill>
                <a:schemeClr val="tx1"/>
              </a:solidFill>
              <a:latin typeface="Times New Roman" panose="02020603050405020304" pitchFamily="18" charset="0"/>
              <a:cs typeface="Times New Roman" panose="02020603050405020304" pitchFamily="18" charset="0"/>
            </a:endParaRPr>
          </a:p>
        </p:txBody>
      </p:sp>
      <p:sp>
        <p:nvSpPr>
          <p:cNvPr id="7" name="Arrow: Right 6">
            <a:extLst>
              <a:ext uri="{FF2B5EF4-FFF2-40B4-BE49-F238E27FC236}">
                <a16:creationId xmlns:a16="http://schemas.microsoft.com/office/drawing/2014/main" id="{97D81661-44C5-4869-81CF-EFF0CE2C47AA}"/>
              </a:ext>
            </a:extLst>
          </p:cNvPr>
          <p:cNvSpPr/>
          <p:nvPr/>
        </p:nvSpPr>
        <p:spPr>
          <a:xfrm flipH="1">
            <a:off x="6551720" y="2441359"/>
            <a:ext cx="284086" cy="159799"/>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Slide Number Placeholder 7">
            <a:extLst>
              <a:ext uri="{FF2B5EF4-FFF2-40B4-BE49-F238E27FC236}">
                <a16:creationId xmlns:a16="http://schemas.microsoft.com/office/drawing/2014/main" id="{DE93AB0D-C8FD-4EA9-91E6-4101DAE093AD}"/>
              </a:ext>
            </a:extLst>
          </p:cNvPr>
          <p:cNvSpPr>
            <a:spLocks noGrp="1"/>
          </p:cNvSpPr>
          <p:nvPr>
            <p:ph type="sldNum" sz="quarter" idx="12"/>
          </p:nvPr>
        </p:nvSpPr>
        <p:spPr/>
        <p:txBody>
          <a:bodyPr/>
          <a:lstStyle/>
          <a:p>
            <a:fld id="{3409287F-F6E5-4C05-A684-CA32AC885D5D}" type="slidenum">
              <a:rPr lang="en-IN" smtClean="0"/>
              <a:t>6</a:t>
            </a:fld>
            <a:endParaRPr lang="en-IN"/>
          </a:p>
        </p:txBody>
      </p:sp>
      <p:sp>
        <p:nvSpPr>
          <p:cNvPr id="4" name="Date Placeholder 3">
            <a:extLst>
              <a:ext uri="{FF2B5EF4-FFF2-40B4-BE49-F238E27FC236}">
                <a16:creationId xmlns:a16="http://schemas.microsoft.com/office/drawing/2014/main" id="{E6FEFBBD-1ACD-4344-B499-9623DE37F3F5}"/>
              </a:ext>
            </a:extLst>
          </p:cNvPr>
          <p:cNvSpPr>
            <a:spLocks noGrp="1"/>
          </p:cNvSpPr>
          <p:nvPr>
            <p:ph type="dt" sz="half" idx="10"/>
          </p:nvPr>
        </p:nvSpPr>
        <p:spPr/>
        <p:txBody>
          <a:bodyPr/>
          <a:lstStyle/>
          <a:p>
            <a:fld id="{A12AC7B0-2AD4-4EBB-84BE-871C8E419544}" type="datetime1">
              <a:rPr lang="en-IN" smtClean="0"/>
              <a:t>22-02-2021</a:t>
            </a:fld>
            <a:endParaRPr lang="en-IN"/>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A2FCDF-A6C8-4721-A414-D1477C36C124}"/>
              </a:ext>
            </a:extLst>
          </p:cNvPr>
          <p:cNvSpPr>
            <a:spLocks noGrp="1"/>
          </p:cNvSpPr>
          <p:nvPr>
            <p:ph type="title"/>
          </p:nvPr>
        </p:nvSpPr>
        <p:spPr/>
        <p:txBody>
          <a:bodyPr/>
          <a:lstStyle/>
          <a:p>
            <a:pPr algn="ctr"/>
            <a:r>
              <a:rPr lang="en-US" b="1" dirty="0">
                <a:latin typeface="Times New Roman" panose="02020603050405020304" pitchFamily="18" charset="0"/>
                <a:cs typeface="Times New Roman" panose="02020603050405020304" pitchFamily="18" charset="0"/>
              </a:rPr>
              <a:t>SOFTWARE</a:t>
            </a:r>
            <a:br>
              <a:rPr lang="en-US" dirty="0">
                <a:latin typeface="Times New Roman" panose="02020603050405020304" pitchFamily="18" charset="0"/>
                <a:cs typeface="Times New Roman" panose="02020603050405020304" pitchFamily="18" charset="0"/>
              </a:rPr>
            </a:br>
            <a:r>
              <a:rPr lang="en-US" sz="2400" dirty="0">
                <a:latin typeface="Times New Roman" panose="02020603050405020304" pitchFamily="18" charset="0"/>
                <a:cs typeface="Times New Roman" panose="02020603050405020304" pitchFamily="18" charset="0"/>
              </a:rPr>
              <a:t>Tools used</a:t>
            </a:r>
            <a:endParaRPr lang="en-IN" sz="24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5C2853C6-67AC-4D53-896B-9D7DCB1ACA4C}"/>
              </a:ext>
            </a:extLst>
          </p:cNvPr>
          <p:cNvSpPr>
            <a:spLocks noGrp="1"/>
          </p:cNvSpPr>
          <p:nvPr>
            <p:ph idx="1"/>
          </p:nvPr>
        </p:nvSpPr>
        <p:spPr>
          <a:xfrm>
            <a:off x="1451578" y="1853754"/>
            <a:ext cx="9603275" cy="3450613"/>
          </a:xfrm>
        </p:spPr>
        <p:txBody>
          <a:bodyPr>
            <a:normAutofit/>
          </a:bodyPr>
          <a:lstStyle/>
          <a:p>
            <a:r>
              <a:rPr lang="en-US" dirty="0">
                <a:latin typeface="Times New Roman" panose="02020603050405020304" pitchFamily="18" charset="0"/>
                <a:cs typeface="Times New Roman" panose="02020603050405020304" pitchFamily="18" charset="0"/>
              </a:rPr>
              <a:t>Proteus 8 software</a:t>
            </a:r>
            <a:endParaRPr lang="en-IN" dirty="0">
              <a:latin typeface="Times New Roman" panose="02020603050405020304" pitchFamily="18" charset="0"/>
              <a:cs typeface="Times New Roman" panose="02020603050405020304" pitchFamily="18" charset="0"/>
            </a:endParaRPr>
          </a:p>
          <a:p>
            <a:r>
              <a:rPr lang="en-IN" dirty="0" err="1">
                <a:latin typeface="Times New Roman" panose="02020603050405020304" pitchFamily="18" charset="0"/>
                <a:cs typeface="Times New Roman" panose="02020603050405020304" pitchFamily="18" charset="0"/>
              </a:rPr>
              <a:t>Tinkercad</a:t>
            </a:r>
            <a:r>
              <a:rPr lang="en-IN" dirty="0">
                <a:latin typeface="Times New Roman" panose="02020603050405020304" pitchFamily="18" charset="0"/>
                <a:cs typeface="Times New Roman" panose="02020603050405020304" pitchFamily="18" charset="0"/>
              </a:rPr>
              <a:t> </a:t>
            </a:r>
          </a:p>
          <a:p>
            <a:r>
              <a:rPr lang="en-IN" dirty="0">
                <a:latin typeface="Times New Roman" panose="02020603050405020304" pitchFamily="18" charset="0"/>
                <a:cs typeface="Times New Roman" panose="02020603050405020304" pitchFamily="18" charset="0"/>
              </a:rPr>
              <a:t>Arduino IDE</a:t>
            </a:r>
            <a:endParaRPr lang="en-US"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4707DD40-9846-446E-AA08-3218947251A4}"/>
              </a:ext>
            </a:extLst>
          </p:cNvPr>
          <p:cNvSpPr txBox="1"/>
          <p:nvPr/>
        </p:nvSpPr>
        <p:spPr>
          <a:xfrm>
            <a:off x="1384613" y="3252518"/>
            <a:ext cx="10081846" cy="1015663"/>
          </a:xfrm>
          <a:prstGeom prst="rect">
            <a:avLst/>
          </a:prstGeom>
          <a:noFill/>
        </p:spPr>
        <p:txBody>
          <a:bodyPr wrap="square" rtlCol="0">
            <a:spAutoFit/>
          </a:bodyPr>
          <a:lstStyle/>
          <a:p>
            <a:pPr algn="ctr"/>
            <a:r>
              <a:rPr lang="en-US" sz="3200" b="1" dirty="0">
                <a:latin typeface="Times New Roman" panose="02020603050405020304" pitchFamily="18" charset="0"/>
                <a:cs typeface="Times New Roman" panose="02020603050405020304" pitchFamily="18" charset="0"/>
              </a:rPr>
              <a:t>HARDWARE</a:t>
            </a:r>
            <a:br>
              <a:rPr lang="en-US" sz="3200" dirty="0">
                <a:latin typeface="Times New Roman" panose="02020603050405020304" pitchFamily="18" charset="0"/>
                <a:cs typeface="Times New Roman" panose="02020603050405020304" pitchFamily="18" charset="0"/>
              </a:rPr>
            </a:br>
            <a:r>
              <a:rPr lang="en-US" sz="2800" dirty="0">
                <a:latin typeface="Times New Roman" panose="02020603050405020304" pitchFamily="18" charset="0"/>
                <a:cs typeface="Times New Roman" panose="02020603050405020304" pitchFamily="18" charset="0"/>
              </a:rPr>
              <a:t>Tools used</a:t>
            </a:r>
          </a:p>
        </p:txBody>
      </p:sp>
      <p:sp>
        <p:nvSpPr>
          <p:cNvPr id="5" name="TextBox 4">
            <a:extLst>
              <a:ext uri="{FF2B5EF4-FFF2-40B4-BE49-F238E27FC236}">
                <a16:creationId xmlns:a16="http://schemas.microsoft.com/office/drawing/2014/main" id="{9E91F876-F855-4FAB-87A4-AEC4E3926B91}"/>
              </a:ext>
            </a:extLst>
          </p:cNvPr>
          <p:cNvSpPr txBox="1"/>
          <p:nvPr/>
        </p:nvSpPr>
        <p:spPr>
          <a:xfrm>
            <a:off x="1544446" y="4285412"/>
            <a:ext cx="9417538" cy="1839606"/>
          </a:xfrm>
          <a:prstGeom prst="rect">
            <a:avLst/>
          </a:prstGeom>
          <a:noFill/>
        </p:spPr>
        <p:txBody>
          <a:bodyPr wrap="square" rtlCol="0">
            <a:spAutoFit/>
          </a:bodyPr>
          <a:lstStyle/>
          <a:p>
            <a:pPr marL="342900" lvl="0" indent="-342900" fontAlgn="base">
              <a:lnSpc>
                <a:spcPct val="115000"/>
              </a:lnSpc>
              <a:buFont typeface="Symbol" panose="05050102010706020507" pitchFamily="18" charset="2"/>
              <a:buChar char=""/>
            </a:pPr>
            <a:r>
              <a:rPr lang="en-IN"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Arduino UNO</a:t>
            </a:r>
            <a:endParaRPr lang="en-IN" sz="20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fontAlgn="base">
              <a:lnSpc>
                <a:spcPct val="115000"/>
              </a:lnSpc>
              <a:buFont typeface="Symbol" panose="05050102010706020507" pitchFamily="18" charset="2"/>
              <a:buChar char=""/>
            </a:pPr>
            <a:r>
              <a:rPr lang="en-IN"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16×2 LCD Display</a:t>
            </a:r>
            <a:endParaRPr lang="en-IN" sz="20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fontAlgn="base">
              <a:lnSpc>
                <a:spcPct val="115000"/>
              </a:lnSpc>
              <a:buFont typeface="Symbol" panose="05050102010706020507" pitchFamily="18" charset="2"/>
              <a:buChar char=""/>
            </a:pPr>
            <a:r>
              <a:rPr lang="en-IN"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Push Buttons</a:t>
            </a:r>
            <a:endParaRPr lang="en-IN" sz="20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fontAlgn="base">
              <a:lnSpc>
                <a:spcPct val="115000"/>
              </a:lnSpc>
              <a:buFont typeface="Symbol" panose="05050102010706020507" pitchFamily="18" charset="2"/>
              <a:buChar char=""/>
            </a:pPr>
            <a:r>
              <a:rPr lang="en-IN"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Jumper Wires</a:t>
            </a:r>
            <a:endParaRPr lang="en-IN" sz="20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fontAlgn="base">
              <a:lnSpc>
                <a:spcPct val="115000"/>
              </a:lnSpc>
              <a:spcAft>
                <a:spcPts val="1000"/>
              </a:spcAft>
              <a:buFont typeface="Symbol" panose="05050102010706020507" pitchFamily="18" charset="2"/>
              <a:buChar char=""/>
            </a:pPr>
            <a:r>
              <a:rPr lang="en-IN"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Breadboard</a:t>
            </a:r>
            <a:endParaRPr lang="en-IN" sz="20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7" name="Slide Number Placeholder 6">
            <a:extLst>
              <a:ext uri="{FF2B5EF4-FFF2-40B4-BE49-F238E27FC236}">
                <a16:creationId xmlns:a16="http://schemas.microsoft.com/office/drawing/2014/main" id="{906E3F17-305B-4A2B-B28D-E8E67C2D98E5}"/>
              </a:ext>
            </a:extLst>
          </p:cNvPr>
          <p:cNvSpPr>
            <a:spLocks noGrp="1"/>
          </p:cNvSpPr>
          <p:nvPr>
            <p:ph type="sldNum" sz="quarter" idx="12"/>
          </p:nvPr>
        </p:nvSpPr>
        <p:spPr/>
        <p:txBody>
          <a:bodyPr/>
          <a:lstStyle/>
          <a:p>
            <a:fld id="{3409287F-F6E5-4C05-A684-CA32AC885D5D}" type="slidenum">
              <a:rPr lang="en-IN" smtClean="0"/>
              <a:t>7</a:t>
            </a:fld>
            <a:endParaRPr lang="en-IN"/>
          </a:p>
        </p:txBody>
      </p:sp>
      <p:sp>
        <p:nvSpPr>
          <p:cNvPr id="6" name="Date Placeholder 5">
            <a:extLst>
              <a:ext uri="{FF2B5EF4-FFF2-40B4-BE49-F238E27FC236}">
                <a16:creationId xmlns:a16="http://schemas.microsoft.com/office/drawing/2014/main" id="{ABA52AED-3CA1-4C16-B4CB-1BF071ADECB1}"/>
              </a:ext>
            </a:extLst>
          </p:cNvPr>
          <p:cNvSpPr>
            <a:spLocks noGrp="1"/>
          </p:cNvSpPr>
          <p:nvPr>
            <p:ph type="dt" sz="half" idx="10"/>
          </p:nvPr>
        </p:nvSpPr>
        <p:spPr/>
        <p:txBody>
          <a:bodyPr/>
          <a:lstStyle/>
          <a:p>
            <a:fld id="{462A52E8-584D-43D1-865D-9B55FD8A5B04}" type="datetime1">
              <a:rPr lang="en-IN" smtClean="0"/>
              <a:t>22-02-2021</a:t>
            </a:fld>
            <a:endParaRPr lang="en-IN"/>
          </a:p>
        </p:txBody>
      </p:sp>
    </p:spTree>
    <p:extLst>
      <p:ext uri="{BB962C8B-B14F-4D97-AF65-F5344CB8AC3E}">
        <p14:creationId xmlns:p14="http://schemas.microsoft.com/office/powerpoint/2010/main" val="31863688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Functions</a:t>
            </a:r>
            <a:r>
              <a:rPr lang="en-US" dirty="0"/>
              <a:t>:</a:t>
            </a:r>
          </a:p>
        </p:txBody>
      </p:sp>
      <p:sp>
        <p:nvSpPr>
          <p:cNvPr id="3" name="Content Placeholder 2"/>
          <p:cNvSpPr>
            <a:spLocks noGrp="1"/>
          </p:cNvSpPr>
          <p:nvPr>
            <p:ph idx="1"/>
          </p:nvPr>
        </p:nvSpPr>
        <p:spPr/>
        <p:txBody>
          <a:bodyPr>
            <a:normAutofit fontScale="25000" lnSpcReduction="20000"/>
          </a:bodyPr>
          <a:lstStyle/>
          <a:p>
            <a:pPr algn="just">
              <a:lnSpc>
                <a:spcPct val="115000"/>
              </a:lnSpc>
              <a:spcAft>
                <a:spcPts val="1000"/>
              </a:spcAft>
            </a:pPr>
            <a:r>
              <a:rPr lang="en-US" sz="7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The system is provided with an “N” number of buttons where “N” is the number of a Candidates. Here, voters will be allowed to choose their preferred </a:t>
            </a:r>
            <a:r>
              <a:rPr lang="en-US" sz="72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candidate </a:t>
            </a:r>
            <a:r>
              <a:rPr lang="en-US" sz="7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from the list of buttons. We have an LCD to display the voting for the transparency of the voting. Finally, the results can be calculated automatically by pressing the result button.</a:t>
            </a:r>
            <a:endParaRPr lang="en-IN" sz="72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gn="just">
              <a:lnSpc>
                <a:spcPct val="115000"/>
              </a:lnSpc>
              <a:spcAft>
                <a:spcPts val="1000"/>
              </a:spcAft>
            </a:pPr>
            <a:r>
              <a:rPr lang="en-US" sz="7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In this smart electronic voting machine project, for the demonstration we have used four push Buttons for four different candidates taking part in the program. However, we can increase the number of candidates as per our requirements. When a voter presses any four buttons, the value of the vote will increase each time. After completing the entire voting process, the result button can be pressed to display the result in an LCD Screen.</a:t>
            </a:r>
            <a:endParaRPr lang="en-IN" sz="72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gn="just">
              <a:lnSpc>
                <a:spcPct val="115000"/>
              </a:lnSpc>
              <a:spcAft>
                <a:spcPts val="1000"/>
              </a:spcAft>
            </a:pPr>
            <a:r>
              <a:rPr lang="en-US" sz="7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Arduino UNO is the heart and brain of an electronic voting system. Arduino controls the entire voting process, such as reading buttons, increasing the vote value, generating results, and sending votes and results to an LCD display.</a:t>
            </a:r>
            <a:endParaRPr lang="en-IN" sz="7200" dirty="0">
              <a:effectLst/>
              <a:latin typeface="Times New Roman" panose="02020603050405020304" pitchFamily="18" charset="0"/>
              <a:ea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sp>
        <p:nvSpPr>
          <p:cNvPr id="5" name="Slide Number Placeholder 4">
            <a:extLst>
              <a:ext uri="{FF2B5EF4-FFF2-40B4-BE49-F238E27FC236}">
                <a16:creationId xmlns:a16="http://schemas.microsoft.com/office/drawing/2014/main" id="{6EFDF4F2-B53B-44A7-82E5-CFF801F7BD51}"/>
              </a:ext>
            </a:extLst>
          </p:cNvPr>
          <p:cNvSpPr>
            <a:spLocks noGrp="1"/>
          </p:cNvSpPr>
          <p:nvPr>
            <p:ph type="sldNum" sz="quarter" idx="12"/>
          </p:nvPr>
        </p:nvSpPr>
        <p:spPr/>
        <p:txBody>
          <a:bodyPr/>
          <a:lstStyle/>
          <a:p>
            <a:fld id="{3409287F-F6E5-4C05-A684-CA32AC885D5D}" type="slidenum">
              <a:rPr lang="en-IN" smtClean="0"/>
              <a:t>8</a:t>
            </a:fld>
            <a:endParaRPr lang="en-IN"/>
          </a:p>
        </p:txBody>
      </p:sp>
      <p:sp>
        <p:nvSpPr>
          <p:cNvPr id="4" name="Date Placeholder 3">
            <a:extLst>
              <a:ext uri="{FF2B5EF4-FFF2-40B4-BE49-F238E27FC236}">
                <a16:creationId xmlns:a16="http://schemas.microsoft.com/office/drawing/2014/main" id="{B9A28DB3-D8C9-4D56-8F5F-78DB33C4AD5B}"/>
              </a:ext>
            </a:extLst>
          </p:cNvPr>
          <p:cNvSpPr>
            <a:spLocks noGrp="1"/>
          </p:cNvSpPr>
          <p:nvPr>
            <p:ph type="dt" sz="half" idx="10"/>
          </p:nvPr>
        </p:nvSpPr>
        <p:spPr/>
        <p:txBody>
          <a:bodyPr/>
          <a:lstStyle/>
          <a:p>
            <a:fld id="{1AC0E68C-D3C5-4742-8D8E-24DA29D4D945}" type="datetime1">
              <a:rPr lang="en-IN" smtClean="0"/>
              <a:t>22-02-2021</a:t>
            </a:fld>
            <a:endParaRPr lang="en-IN"/>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2C5C901-40B8-4AC6-BB01-FC5D73D228B4}"/>
              </a:ext>
            </a:extLst>
          </p:cNvPr>
          <p:cNvSpPr txBox="1"/>
          <p:nvPr/>
        </p:nvSpPr>
        <p:spPr>
          <a:xfrm>
            <a:off x="1867877" y="476738"/>
            <a:ext cx="7627815" cy="523220"/>
          </a:xfrm>
          <a:prstGeom prst="rect">
            <a:avLst/>
          </a:prstGeom>
          <a:noFill/>
        </p:spPr>
        <p:txBody>
          <a:bodyPr wrap="square" rtlCol="0">
            <a:spAutoFit/>
          </a:bodyPr>
          <a:lstStyle/>
          <a:p>
            <a:pPr algn="ctr"/>
            <a:r>
              <a:rPr lang="en-US" sz="2800" b="1" dirty="0">
                <a:latin typeface="Times New Roman" panose="02020603050405020304" pitchFamily="18" charset="0"/>
                <a:cs typeface="Times New Roman" panose="02020603050405020304" pitchFamily="18" charset="0"/>
              </a:rPr>
              <a:t>SCHEMATIC DIAGRAM</a:t>
            </a:r>
            <a:endParaRPr lang="en-IN" sz="2800" b="1"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C5D16440-DFDB-4223-BB49-4D3C7E1817E6}"/>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1698429" y="1165164"/>
            <a:ext cx="8039540" cy="4527671"/>
          </a:xfrm>
          <a:prstGeom prst="rect">
            <a:avLst/>
          </a:prstGeom>
        </p:spPr>
      </p:pic>
      <p:sp>
        <p:nvSpPr>
          <p:cNvPr id="4" name="Slide Number Placeholder 3">
            <a:extLst>
              <a:ext uri="{FF2B5EF4-FFF2-40B4-BE49-F238E27FC236}">
                <a16:creationId xmlns:a16="http://schemas.microsoft.com/office/drawing/2014/main" id="{3A15CE65-FF4D-4A73-8583-2A1A820CE723}"/>
              </a:ext>
            </a:extLst>
          </p:cNvPr>
          <p:cNvSpPr>
            <a:spLocks noGrp="1"/>
          </p:cNvSpPr>
          <p:nvPr>
            <p:ph type="sldNum" sz="quarter" idx="12"/>
          </p:nvPr>
        </p:nvSpPr>
        <p:spPr/>
        <p:txBody>
          <a:bodyPr/>
          <a:lstStyle/>
          <a:p>
            <a:fld id="{3409287F-F6E5-4C05-A684-CA32AC885D5D}" type="slidenum">
              <a:rPr lang="en-IN" smtClean="0"/>
              <a:t>9</a:t>
            </a:fld>
            <a:endParaRPr lang="en-IN"/>
          </a:p>
        </p:txBody>
      </p:sp>
      <p:sp>
        <p:nvSpPr>
          <p:cNvPr id="3" name="Date Placeholder 2">
            <a:extLst>
              <a:ext uri="{FF2B5EF4-FFF2-40B4-BE49-F238E27FC236}">
                <a16:creationId xmlns:a16="http://schemas.microsoft.com/office/drawing/2014/main" id="{6E353D7C-B4C7-4436-AA25-6C473B3C321A}"/>
              </a:ext>
            </a:extLst>
          </p:cNvPr>
          <p:cNvSpPr>
            <a:spLocks noGrp="1"/>
          </p:cNvSpPr>
          <p:nvPr>
            <p:ph type="dt" sz="half" idx="10"/>
          </p:nvPr>
        </p:nvSpPr>
        <p:spPr/>
        <p:txBody>
          <a:bodyPr/>
          <a:lstStyle/>
          <a:p>
            <a:fld id="{9095CBF5-A7CE-4499-9E23-5853334E65DE}" type="datetime1">
              <a:rPr lang="en-IN" smtClean="0"/>
              <a:t>22-02-2021</a:t>
            </a:fld>
            <a:endParaRPr lang="en-IN"/>
          </a:p>
        </p:txBody>
      </p:sp>
    </p:spTree>
    <p:extLst>
      <p:ext uri="{BB962C8B-B14F-4D97-AF65-F5344CB8AC3E}">
        <p14:creationId xmlns:p14="http://schemas.microsoft.com/office/powerpoint/2010/main" val="3954202984"/>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ppt/theme/theme2.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3.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4.xml><?xml version="1.0" encoding="utf-8"?>
<a:theme xmlns:a="http://schemas.openxmlformats.org/drawingml/2006/main" name="1_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5.xml><?xml version="1.0" encoding="utf-8"?>
<a:theme xmlns:a="http://schemas.openxmlformats.org/drawingml/2006/main" name="2_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Gallery</Template>
  <TotalTime>1002</TotalTime>
  <Words>791</Words>
  <Application>Microsoft Office PowerPoint</Application>
  <PresentationFormat>Widescreen</PresentationFormat>
  <Paragraphs>121</Paragraphs>
  <Slides>18</Slides>
  <Notes>0</Notes>
  <HiddenSlides>0</HiddenSlides>
  <MMClips>0</MMClips>
  <ScaleCrop>false</ScaleCrop>
  <HeadingPairs>
    <vt:vector size="6" baseType="variant">
      <vt:variant>
        <vt:lpstr>Fonts Used</vt:lpstr>
      </vt:variant>
      <vt:variant>
        <vt:i4>6</vt:i4>
      </vt:variant>
      <vt:variant>
        <vt:lpstr>Theme</vt:lpstr>
      </vt:variant>
      <vt:variant>
        <vt:i4>5</vt:i4>
      </vt:variant>
      <vt:variant>
        <vt:lpstr>Slide Titles</vt:lpstr>
      </vt:variant>
      <vt:variant>
        <vt:i4>18</vt:i4>
      </vt:variant>
    </vt:vector>
  </HeadingPairs>
  <TitlesOfParts>
    <vt:vector size="29" baseType="lpstr">
      <vt:lpstr>Arial</vt:lpstr>
      <vt:lpstr>Calibri</vt:lpstr>
      <vt:lpstr>Garamond</vt:lpstr>
      <vt:lpstr>Gill Sans MT</vt:lpstr>
      <vt:lpstr>Symbol</vt:lpstr>
      <vt:lpstr>Times New Roman</vt:lpstr>
      <vt:lpstr>Organic</vt:lpstr>
      <vt:lpstr>Parcel</vt:lpstr>
      <vt:lpstr>Gallery</vt:lpstr>
      <vt:lpstr>1_Gallery</vt:lpstr>
      <vt:lpstr>2_Gallery</vt:lpstr>
      <vt:lpstr>Digital Electronic voting machine using Arduino</vt:lpstr>
      <vt:lpstr>CONTENTS :</vt:lpstr>
      <vt:lpstr>Objective</vt:lpstr>
      <vt:lpstr>INTRODUCTION</vt:lpstr>
      <vt:lpstr>Abstract</vt:lpstr>
      <vt:lpstr>BLOCK Diagram</vt:lpstr>
      <vt:lpstr>SOFTWARE Tools used</vt:lpstr>
      <vt:lpstr>Functions:</vt:lpstr>
      <vt:lpstr>PowerPoint Presentation</vt:lpstr>
      <vt:lpstr>Advantages </vt:lpstr>
      <vt:lpstr>PowerPoint Presentation</vt:lpstr>
      <vt:lpstr>PowerPoint Presentation</vt:lpstr>
      <vt:lpstr>PowerPoint Presentation</vt:lpstr>
      <vt:lpstr>PowerPoint Presentation</vt:lpstr>
      <vt:lpstr>PowerPoint Presentation</vt:lpstr>
      <vt:lpstr>Conclusion</vt:lpstr>
      <vt:lpstr>    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Ansari Mohammad</dc:creator>
  <cp:lastModifiedBy>Ansari Mohammad</cp:lastModifiedBy>
  <cp:revision>43</cp:revision>
  <dcterms:created xsi:type="dcterms:W3CDTF">2020-03-10T16:28:31Z</dcterms:created>
  <dcterms:modified xsi:type="dcterms:W3CDTF">2021-02-22T09:54:41Z</dcterms:modified>
</cp:coreProperties>
</file>